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162" y="33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8041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90228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55724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85277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8706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2017/12/21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群組 164"/>
          <p:cNvGrpSpPr/>
          <p:nvPr/>
        </p:nvGrpSpPr>
        <p:grpSpPr>
          <a:xfrm>
            <a:off x="292691" y="396000"/>
            <a:ext cx="5430362" cy="8748000"/>
            <a:chOff x="292691" y="396000"/>
            <a:chExt cx="5430362" cy="8748000"/>
          </a:xfrm>
        </p:grpSpPr>
        <p:grpSp>
          <p:nvGrpSpPr>
            <p:cNvPr id="1039" name="群組 1038"/>
            <p:cNvGrpSpPr>
              <a:grpSpLocks noChangeAspect="1"/>
            </p:cNvGrpSpPr>
            <p:nvPr/>
          </p:nvGrpSpPr>
          <p:grpSpPr>
            <a:xfrm>
              <a:off x="1412776" y="396000"/>
              <a:ext cx="4310277" cy="8748000"/>
              <a:chOff x="1706607" y="457366"/>
              <a:chExt cx="3872272" cy="7859050"/>
            </a:xfrm>
          </p:grpSpPr>
          <p:sp>
            <p:nvSpPr>
              <p:cNvPr id="103" name="橢圓 102"/>
              <p:cNvSpPr/>
              <p:nvPr/>
            </p:nvSpPr>
            <p:spPr>
              <a:xfrm>
                <a:off x="3923602" y="7670045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橢圓 103"/>
              <p:cNvSpPr/>
              <p:nvPr/>
            </p:nvSpPr>
            <p:spPr>
              <a:xfrm>
                <a:off x="4118277" y="4223747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橢圓 104"/>
              <p:cNvSpPr/>
              <p:nvPr/>
            </p:nvSpPr>
            <p:spPr>
              <a:xfrm>
                <a:off x="4869703" y="4223747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06" name="群組 105"/>
              <p:cNvGrpSpPr/>
              <p:nvPr/>
            </p:nvGrpSpPr>
            <p:grpSpPr>
              <a:xfrm>
                <a:off x="3728541" y="4246393"/>
                <a:ext cx="1665995" cy="4041354"/>
                <a:chOff x="3709646" y="1581887"/>
                <a:chExt cx="2603116" cy="6314616"/>
              </a:xfrm>
            </p:grpSpPr>
            <p:grpSp>
              <p:nvGrpSpPr>
                <p:cNvPr id="154" name="群組 153"/>
                <p:cNvGrpSpPr/>
                <p:nvPr/>
              </p:nvGrpSpPr>
              <p:grpSpPr>
                <a:xfrm>
                  <a:off x="3709646" y="6769123"/>
                  <a:ext cx="1519223" cy="1127380"/>
                  <a:chOff x="4084320" y="5476240"/>
                  <a:chExt cx="1519223" cy="1127380"/>
                </a:xfrm>
              </p:grpSpPr>
              <p:sp>
                <p:nvSpPr>
                  <p:cNvPr id="159" name="矩形 158"/>
                  <p:cNvSpPr/>
                  <p:nvPr/>
                </p:nvSpPr>
                <p:spPr>
                  <a:xfrm>
                    <a:off x="4084320" y="5476240"/>
                    <a:ext cx="846082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60" name="矩形 159"/>
                  <p:cNvSpPr/>
                  <p:nvPr/>
                </p:nvSpPr>
                <p:spPr>
                  <a:xfrm rot="200106">
                    <a:off x="4757461" y="5504222"/>
                    <a:ext cx="846082" cy="63252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55" name="群組 154"/>
                <p:cNvGrpSpPr/>
                <p:nvPr/>
              </p:nvGrpSpPr>
              <p:grpSpPr>
                <a:xfrm>
                  <a:off x="4226286" y="1581887"/>
                  <a:ext cx="2086476" cy="1691070"/>
                  <a:chOff x="4600960" y="289004"/>
                  <a:chExt cx="2086476" cy="1691070"/>
                </a:xfrm>
              </p:grpSpPr>
              <p:sp>
                <p:nvSpPr>
                  <p:cNvPr id="156" name="矩形 155"/>
                  <p:cNvSpPr/>
                  <p:nvPr/>
                </p:nvSpPr>
                <p:spPr>
                  <a:xfrm>
                    <a:off x="5127472" y="289004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7" name="矩形 156"/>
                  <p:cNvSpPr/>
                  <p:nvPr/>
                </p:nvSpPr>
                <p:spPr>
                  <a:xfrm rot="900000">
                    <a:off x="4600960" y="668509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8" name="矩形 157"/>
                  <p:cNvSpPr/>
                  <p:nvPr/>
                </p:nvSpPr>
                <p:spPr>
                  <a:xfrm rot="900000">
                    <a:off x="5464909" y="852694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cxnSp>
            <p:nvCxnSpPr>
              <p:cNvPr id="107" name="直線接點 106"/>
              <p:cNvCxnSpPr/>
              <p:nvPr/>
            </p:nvCxnSpPr>
            <p:spPr>
              <a:xfrm>
                <a:off x="1764613" y="6980765"/>
                <a:ext cx="16588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/>
              <p:cNvCxnSpPr/>
              <p:nvPr/>
            </p:nvCxnSpPr>
            <p:spPr>
              <a:xfrm>
                <a:off x="4417593" y="4230249"/>
                <a:ext cx="8524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 flipV="1">
                <a:off x="1751608" y="8307254"/>
                <a:ext cx="2505421" cy="322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/>
              <p:cNvCxnSpPr/>
              <p:nvPr/>
            </p:nvCxnSpPr>
            <p:spPr>
              <a:xfrm flipH="1">
                <a:off x="1755019" y="6972293"/>
                <a:ext cx="1076" cy="132649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 flipH="1">
                <a:off x="3429996" y="4425565"/>
                <a:ext cx="714700" cy="256170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接點 111"/>
              <p:cNvCxnSpPr/>
              <p:nvPr/>
            </p:nvCxnSpPr>
            <p:spPr>
              <a:xfrm flipH="1">
                <a:off x="4848670" y="4552105"/>
                <a:ext cx="687939" cy="25296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接點 112"/>
              <p:cNvCxnSpPr/>
              <p:nvPr/>
            </p:nvCxnSpPr>
            <p:spPr>
              <a:xfrm flipH="1">
                <a:off x="2471814" y="7260516"/>
                <a:ext cx="1076" cy="1036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 flipH="1">
                <a:off x="3154040" y="7274269"/>
                <a:ext cx="1076" cy="1036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接點 114"/>
              <p:cNvCxnSpPr/>
              <p:nvPr/>
            </p:nvCxnSpPr>
            <p:spPr>
              <a:xfrm>
                <a:off x="1770795" y="7276394"/>
                <a:ext cx="140544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 115"/>
              <p:cNvCxnSpPr/>
              <p:nvPr/>
            </p:nvCxnSpPr>
            <p:spPr>
              <a:xfrm flipH="1">
                <a:off x="3823213" y="7809536"/>
                <a:ext cx="1076" cy="5068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 116"/>
              <p:cNvCxnSpPr/>
              <p:nvPr/>
            </p:nvCxnSpPr>
            <p:spPr>
              <a:xfrm>
                <a:off x="3859654" y="6473538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4030331" y="5836259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/>
              <p:cNvCxnSpPr/>
              <p:nvPr/>
            </p:nvCxnSpPr>
            <p:spPr>
              <a:xfrm>
                <a:off x="4210067" y="5185993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 flipH="1">
                <a:off x="3859654" y="5182256"/>
                <a:ext cx="361395" cy="13008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 flipH="1">
                <a:off x="4541576" y="5120641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 121"/>
              <p:cNvCxnSpPr/>
              <p:nvPr/>
            </p:nvCxnSpPr>
            <p:spPr>
              <a:xfrm flipH="1">
                <a:off x="4758761" y="5179629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/>
              <p:nvPr/>
            </p:nvCxnSpPr>
            <p:spPr>
              <a:xfrm>
                <a:off x="4580245" y="5125899"/>
                <a:ext cx="347879" cy="981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/>
              <p:nvPr/>
            </p:nvCxnSpPr>
            <p:spPr>
              <a:xfrm flipH="1">
                <a:off x="4869302" y="5212141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 124"/>
              <p:cNvCxnSpPr/>
              <p:nvPr/>
            </p:nvCxnSpPr>
            <p:spPr>
              <a:xfrm>
                <a:off x="4900693" y="4580902"/>
                <a:ext cx="6220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/>
              <p:cNvCxnSpPr/>
              <p:nvPr/>
            </p:nvCxnSpPr>
            <p:spPr>
              <a:xfrm flipH="1">
                <a:off x="4788025" y="4587783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接點 126"/>
              <p:cNvCxnSpPr/>
              <p:nvPr/>
            </p:nvCxnSpPr>
            <p:spPr>
              <a:xfrm flipH="1">
                <a:off x="4612255" y="4542282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接點 127"/>
              <p:cNvCxnSpPr/>
              <p:nvPr/>
            </p:nvCxnSpPr>
            <p:spPr>
              <a:xfrm>
                <a:off x="4606305" y="4983953"/>
                <a:ext cx="181720" cy="565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接點 128"/>
              <p:cNvCxnSpPr/>
              <p:nvPr/>
            </p:nvCxnSpPr>
            <p:spPr>
              <a:xfrm>
                <a:off x="4664992" y="4770068"/>
                <a:ext cx="185900" cy="47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接點 129"/>
              <p:cNvCxnSpPr/>
              <p:nvPr/>
            </p:nvCxnSpPr>
            <p:spPr>
              <a:xfrm>
                <a:off x="4723849" y="4534393"/>
                <a:ext cx="181720" cy="505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接點 130"/>
              <p:cNvCxnSpPr/>
              <p:nvPr/>
            </p:nvCxnSpPr>
            <p:spPr>
              <a:xfrm flipH="1">
                <a:off x="4997413" y="4573117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接點 131"/>
              <p:cNvCxnSpPr/>
              <p:nvPr/>
            </p:nvCxnSpPr>
            <p:spPr>
              <a:xfrm>
                <a:off x="4801852" y="4965152"/>
                <a:ext cx="200833" cy="6081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接點 132"/>
              <p:cNvCxnSpPr/>
              <p:nvPr/>
            </p:nvCxnSpPr>
            <p:spPr>
              <a:xfrm>
                <a:off x="5035868" y="4867342"/>
                <a:ext cx="392633" cy="978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/>
              <p:nvPr/>
            </p:nvCxnSpPr>
            <p:spPr>
              <a:xfrm flipH="1">
                <a:off x="5136939" y="4899033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/>
              <p:nvPr/>
            </p:nvCxnSpPr>
            <p:spPr>
              <a:xfrm flipV="1">
                <a:off x="4899319" y="5076306"/>
                <a:ext cx="256201" cy="15579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/>
              <p:cNvCxnSpPr/>
              <p:nvPr/>
            </p:nvCxnSpPr>
            <p:spPr>
              <a:xfrm>
                <a:off x="5126322" y="5081818"/>
                <a:ext cx="243156" cy="593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文字方塊 136"/>
              <p:cNvSpPr txBox="1"/>
              <p:nvPr/>
            </p:nvSpPr>
            <p:spPr>
              <a:xfrm>
                <a:off x="4609474" y="4580626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8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電梯</a:t>
                </a:r>
                <a:endParaRPr lang="zh-TW" altLang="en-US" sz="105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38" name="文字方塊 137"/>
              <p:cNvSpPr txBox="1"/>
              <p:nvPr/>
            </p:nvSpPr>
            <p:spPr>
              <a:xfrm>
                <a:off x="4550894" y="4813147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8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電梯</a:t>
                </a:r>
                <a:endParaRPr lang="zh-TW" altLang="en-US" sz="105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39" name="文字方塊 138"/>
              <p:cNvSpPr txBox="1"/>
              <p:nvPr/>
            </p:nvSpPr>
            <p:spPr>
              <a:xfrm>
                <a:off x="4857547" y="429468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樓梯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0" name="文字方塊 139"/>
              <p:cNvSpPr txBox="1"/>
              <p:nvPr/>
            </p:nvSpPr>
            <p:spPr>
              <a:xfrm>
                <a:off x="5084520" y="461381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男廁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1" name="文字方塊 140"/>
              <p:cNvSpPr txBox="1"/>
              <p:nvPr/>
            </p:nvSpPr>
            <p:spPr>
              <a:xfrm>
                <a:off x="4935437" y="514806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女廁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2" name="文字方塊 141"/>
              <p:cNvSpPr txBox="1"/>
              <p:nvPr/>
            </p:nvSpPr>
            <p:spPr>
              <a:xfrm>
                <a:off x="4467114" y="5144921"/>
                <a:ext cx="45397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7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茶水</a:t>
                </a:r>
                <a:r>
                  <a:rPr lang="zh-TW" altLang="en-US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間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3" name="文字方塊 142"/>
              <p:cNvSpPr txBox="1"/>
              <p:nvPr/>
            </p:nvSpPr>
            <p:spPr>
              <a:xfrm>
                <a:off x="5102436" y="4876145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7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殘障</a:t>
                </a:r>
                <a:endParaRPr lang="en-US" altLang="zh-TW" sz="7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7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廁所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4" name="文字方塊 143"/>
              <p:cNvSpPr txBox="1"/>
              <p:nvPr/>
            </p:nvSpPr>
            <p:spPr>
              <a:xfrm>
                <a:off x="4777437" y="4542347"/>
                <a:ext cx="41549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9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 電</a:t>
                </a:r>
                <a:endParaRPr lang="en-US" altLang="zh-TW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9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氣</a:t>
                </a:r>
                <a:endParaRPr lang="en-US" altLang="zh-TW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9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室</a:t>
                </a:r>
                <a:endParaRPr lang="zh-TW" altLang="en-US" sz="11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cxnSp>
            <p:nvCxnSpPr>
              <p:cNvPr id="145" name="直線接點 144"/>
              <p:cNvCxnSpPr/>
              <p:nvPr/>
            </p:nvCxnSpPr>
            <p:spPr>
              <a:xfrm>
                <a:off x="4730988" y="4223747"/>
                <a:ext cx="0" cy="3225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接點 145"/>
              <p:cNvCxnSpPr/>
              <p:nvPr/>
            </p:nvCxnSpPr>
            <p:spPr>
              <a:xfrm>
                <a:off x="3823213" y="7822237"/>
                <a:ext cx="2073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文字方塊 146"/>
              <p:cNvSpPr txBox="1"/>
              <p:nvPr/>
            </p:nvSpPr>
            <p:spPr>
              <a:xfrm>
                <a:off x="3861048" y="7988695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樓梯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8" name="手繪多邊形 147"/>
              <p:cNvSpPr/>
              <p:nvPr/>
            </p:nvSpPr>
            <p:spPr>
              <a:xfrm>
                <a:off x="3891072" y="6922689"/>
                <a:ext cx="1594609" cy="1100118"/>
              </a:xfrm>
              <a:custGeom>
                <a:avLst/>
                <a:gdLst>
                  <a:gd name="connsiteX0" fmla="*/ 164956 w 2214638"/>
                  <a:gd name="connsiteY0" fmla="*/ 584110 h 1430521"/>
                  <a:gd name="connsiteX1" fmla="*/ 64 w 2214638"/>
                  <a:gd name="connsiteY1" fmla="*/ 734011 h 1430521"/>
                  <a:gd name="connsiteX2" fmla="*/ 149966 w 2214638"/>
                  <a:gd name="connsiteY2" fmla="*/ 1123756 h 1430521"/>
                  <a:gd name="connsiteX3" fmla="*/ 494739 w 2214638"/>
                  <a:gd name="connsiteY3" fmla="*/ 1348608 h 1430521"/>
                  <a:gd name="connsiteX4" fmla="*/ 1019395 w 2214638"/>
                  <a:gd name="connsiteY4" fmla="*/ 1423559 h 1430521"/>
                  <a:gd name="connsiteX5" fmla="*/ 1589021 w 2214638"/>
                  <a:gd name="connsiteY5" fmla="*/ 1408569 h 1430521"/>
                  <a:gd name="connsiteX6" fmla="*/ 2113677 w 2214638"/>
                  <a:gd name="connsiteY6" fmla="*/ 1258667 h 1430521"/>
                  <a:gd name="connsiteX7" fmla="*/ 2203618 w 2214638"/>
                  <a:gd name="connsiteY7" fmla="*/ 973854 h 1430521"/>
                  <a:gd name="connsiteX8" fmla="*/ 1963775 w 2214638"/>
                  <a:gd name="connsiteY8" fmla="*/ 614090 h 1430521"/>
                  <a:gd name="connsiteX9" fmla="*/ 1394149 w 2214638"/>
                  <a:gd name="connsiteY9" fmla="*/ 239336 h 1430521"/>
                  <a:gd name="connsiteX10" fmla="*/ 944444 w 2214638"/>
                  <a:gd name="connsiteY10" fmla="*/ 14483 h 1430521"/>
                  <a:gd name="connsiteX11" fmla="*/ 494739 w 2214638"/>
                  <a:gd name="connsiteY11" fmla="*/ 44464 h 1430521"/>
                  <a:gd name="connsiteX12" fmla="*/ 164956 w 2214638"/>
                  <a:gd name="connsiteY12" fmla="*/ 224346 h 1430521"/>
                  <a:gd name="connsiteX13" fmla="*/ 75015 w 2214638"/>
                  <a:gd name="connsiteY13" fmla="*/ 374247 h 1430521"/>
                  <a:gd name="connsiteX14" fmla="*/ 194936 w 2214638"/>
                  <a:gd name="connsiteY14" fmla="*/ 449198 h 1430521"/>
                  <a:gd name="connsiteX15" fmla="*/ 164956 w 2214638"/>
                  <a:gd name="connsiteY15" fmla="*/ 584110 h 1430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214638" h="1430521">
                    <a:moveTo>
                      <a:pt x="164956" y="584110"/>
                    </a:moveTo>
                    <a:cubicBezTo>
                      <a:pt x="132477" y="631579"/>
                      <a:pt x="2562" y="644070"/>
                      <a:pt x="64" y="734011"/>
                    </a:cubicBezTo>
                    <a:cubicBezTo>
                      <a:pt x="-2434" y="823952"/>
                      <a:pt x="67520" y="1021323"/>
                      <a:pt x="149966" y="1123756"/>
                    </a:cubicBezTo>
                    <a:cubicBezTo>
                      <a:pt x="232412" y="1226189"/>
                      <a:pt x="349834" y="1298641"/>
                      <a:pt x="494739" y="1348608"/>
                    </a:cubicBezTo>
                    <a:cubicBezTo>
                      <a:pt x="639644" y="1398575"/>
                      <a:pt x="837015" y="1413566"/>
                      <a:pt x="1019395" y="1423559"/>
                    </a:cubicBezTo>
                    <a:cubicBezTo>
                      <a:pt x="1201775" y="1433552"/>
                      <a:pt x="1406641" y="1436051"/>
                      <a:pt x="1589021" y="1408569"/>
                    </a:cubicBezTo>
                    <a:cubicBezTo>
                      <a:pt x="1771401" y="1381087"/>
                      <a:pt x="2011244" y="1331120"/>
                      <a:pt x="2113677" y="1258667"/>
                    </a:cubicBezTo>
                    <a:cubicBezTo>
                      <a:pt x="2216110" y="1186215"/>
                      <a:pt x="2228602" y="1081283"/>
                      <a:pt x="2203618" y="973854"/>
                    </a:cubicBezTo>
                    <a:cubicBezTo>
                      <a:pt x="2178634" y="866425"/>
                      <a:pt x="2098686" y="736510"/>
                      <a:pt x="1963775" y="614090"/>
                    </a:cubicBezTo>
                    <a:cubicBezTo>
                      <a:pt x="1828864" y="491670"/>
                      <a:pt x="1564037" y="339270"/>
                      <a:pt x="1394149" y="239336"/>
                    </a:cubicBezTo>
                    <a:cubicBezTo>
                      <a:pt x="1224261" y="139402"/>
                      <a:pt x="1094346" y="46962"/>
                      <a:pt x="944444" y="14483"/>
                    </a:cubicBezTo>
                    <a:cubicBezTo>
                      <a:pt x="794542" y="-17996"/>
                      <a:pt x="624654" y="9487"/>
                      <a:pt x="494739" y="44464"/>
                    </a:cubicBezTo>
                    <a:cubicBezTo>
                      <a:pt x="364824" y="79441"/>
                      <a:pt x="234910" y="169382"/>
                      <a:pt x="164956" y="224346"/>
                    </a:cubicBezTo>
                    <a:cubicBezTo>
                      <a:pt x="95002" y="279310"/>
                      <a:pt x="70018" y="336772"/>
                      <a:pt x="75015" y="374247"/>
                    </a:cubicBezTo>
                    <a:cubicBezTo>
                      <a:pt x="80012" y="411722"/>
                      <a:pt x="179946" y="409224"/>
                      <a:pt x="194936" y="449198"/>
                    </a:cubicBezTo>
                    <a:cubicBezTo>
                      <a:pt x="209926" y="489172"/>
                      <a:pt x="197435" y="536641"/>
                      <a:pt x="164956" y="584110"/>
                    </a:cubicBez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9" name="文字方塊 148"/>
              <p:cNvSpPr txBox="1"/>
              <p:nvPr/>
            </p:nvSpPr>
            <p:spPr>
              <a:xfrm>
                <a:off x="1863519" y="7660514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65105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文字方塊 149"/>
              <p:cNvSpPr txBox="1"/>
              <p:nvPr/>
            </p:nvSpPr>
            <p:spPr>
              <a:xfrm>
                <a:off x="2563693" y="7660513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文字方塊 150"/>
              <p:cNvSpPr txBox="1"/>
              <p:nvPr/>
            </p:nvSpPr>
            <p:spPr>
              <a:xfrm>
                <a:off x="4426676" y="5556466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文字方塊 151"/>
              <p:cNvSpPr txBox="1"/>
              <p:nvPr/>
            </p:nvSpPr>
            <p:spPr>
              <a:xfrm>
                <a:off x="4221088" y="6197987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文字方塊 152"/>
              <p:cNvSpPr txBox="1"/>
              <p:nvPr/>
            </p:nvSpPr>
            <p:spPr>
              <a:xfrm>
                <a:off x="4443789" y="7380312"/>
                <a:ext cx="56938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滑鼠廳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8" name="文字方塊 207"/>
              <p:cNvSpPr txBox="1"/>
              <p:nvPr/>
            </p:nvSpPr>
            <p:spPr>
              <a:xfrm>
                <a:off x="4285209" y="63285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38" name="群組 1037"/>
              <p:cNvGrpSpPr/>
              <p:nvPr/>
            </p:nvGrpSpPr>
            <p:grpSpPr>
              <a:xfrm>
                <a:off x="1707172" y="457366"/>
                <a:ext cx="3871707" cy="4745644"/>
                <a:chOff x="1707172" y="457366"/>
                <a:chExt cx="3871707" cy="4745644"/>
              </a:xfrm>
            </p:grpSpPr>
            <p:grpSp>
              <p:nvGrpSpPr>
                <p:cNvPr id="1033" name="群組 1032"/>
                <p:cNvGrpSpPr/>
                <p:nvPr/>
              </p:nvGrpSpPr>
              <p:grpSpPr>
                <a:xfrm>
                  <a:off x="1726075" y="1113890"/>
                  <a:ext cx="917028" cy="2736000"/>
                  <a:chOff x="1726075" y="1113890"/>
                  <a:chExt cx="917028" cy="2736000"/>
                </a:xfrm>
              </p:grpSpPr>
              <p:cxnSp>
                <p:nvCxnSpPr>
                  <p:cNvPr id="167" name="直線接點 166"/>
                  <p:cNvCxnSpPr/>
                  <p:nvPr/>
                </p:nvCxnSpPr>
                <p:spPr>
                  <a:xfrm>
                    <a:off x="2626507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直線接點 167"/>
                  <p:cNvCxnSpPr/>
                  <p:nvPr/>
                </p:nvCxnSpPr>
                <p:spPr>
                  <a:xfrm>
                    <a:off x="1745778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接點 168"/>
                  <p:cNvCxnSpPr/>
                  <p:nvPr/>
                </p:nvCxnSpPr>
                <p:spPr>
                  <a:xfrm>
                    <a:off x="1726075" y="112888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直線接點 171"/>
                  <p:cNvCxnSpPr/>
                  <p:nvPr/>
                </p:nvCxnSpPr>
                <p:spPr>
                  <a:xfrm>
                    <a:off x="1730788" y="136162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直線接點 172"/>
                  <p:cNvCxnSpPr/>
                  <p:nvPr/>
                </p:nvCxnSpPr>
                <p:spPr>
                  <a:xfrm>
                    <a:off x="1743103" y="183569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直線接點 173"/>
                  <p:cNvCxnSpPr/>
                  <p:nvPr/>
                </p:nvCxnSpPr>
                <p:spPr>
                  <a:xfrm>
                    <a:off x="1726507" y="206671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直線接點 174"/>
                  <p:cNvCxnSpPr/>
                  <p:nvPr/>
                </p:nvCxnSpPr>
                <p:spPr>
                  <a:xfrm>
                    <a:off x="1736912" y="288877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直線接點 175"/>
                  <p:cNvCxnSpPr/>
                  <p:nvPr/>
                </p:nvCxnSpPr>
                <p:spPr>
                  <a:xfrm>
                    <a:off x="1728113" y="383490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接點 176"/>
                  <p:cNvCxnSpPr/>
                  <p:nvPr/>
                </p:nvCxnSpPr>
                <p:spPr>
                  <a:xfrm>
                    <a:off x="1728113" y="356388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直線接點 177"/>
                  <p:cNvCxnSpPr/>
                  <p:nvPr/>
                </p:nvCxnSpPr>
                <p:spPr>
                  <a:xfrm>
                    <a:off x="1728113" y="320384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1" name="群組 1030"/>
                <p:cNvGrpSpPr/>
                <p:nvPr/>
              </p:nvGrpSpPr>
              <p:grpSpPr>
                <a:xfrm>
                  <a:off x="4664024" y="1113890"/>
                  <a:ext cx="914855" cy="2736000"/>
                  <a:chOff x="4664024" y="1113890"/>
                  <a:chExt cx="914855" cy="2736000"/>
                </a:xfrm>
              </p:grpSpPr>
              <p:cxnSp>
                <p:nvCxnSpPr>
                  <p:cNvPr id="1024" name="直線接點 1023"/>
                  <p:cNvCxnSpPr/>
                  <p:nvPr/>
                </p:nvCxnSpPr>
                <p:spPr>
                  <a:xfrm>
                    <a:off x="5560176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直線接點 165"/>
                  <p:cNvCxnSpPr/>
                  <p:nvPr/>
                </p:nvCxnSpPr>
                <p:spPr>
                  <a:xfrm>
                    <a:off x="4679447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接點 178"/>
                  <p:cNvCxnSpPr/>
                  <p:nvPr/>
                </p:nvCxnSpPr>
                <p:spPr>
                  <a:xfrm>
                    <a:off x="4664024" y="112100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直線接點 179"/>
                  <p:cNvCxnSpPr/>
                  <p:nvPr/>
                </p:nvCxnSpPr>
                <p:spPr>
                  <a:xfrm>
                    <a:off x="4674688" y="384201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直線接點 180"/>
                  <p:cNvCxnSpPr/>
                  <p:nvPr/>
                </p:nvCxnSpPr>
                <p:spPr>
                  <a:xfrm>
                    <a:off x="4674688" y="136162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直線接點 181"/>
                  <p:cNvCxnSpPr/>
                  <p:nvPr/>
                </p:nvCxnSpPr>
                <p:spPr>
                  <a:xfrm>
                    <a:off x="4672656" y="164671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接點 182"/>
                  <p:cNvCxnSpPr/>
                  <p:nvPr/>
                </p:nvCxnSpPr>
                <p:spPr>
                  <a:xfrm>
                    <a:off x="4671511" y="189565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直線接點 183"/>
                  <p:cNvCxnSpPr/>
                  <p:nvPr/>
                </p:nvCxnSpPr>
                <p:spPr>
                  <a:xfrm>
                    <a:off x="4671840" y="214167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接點 184"/>
                  <p:cNvCxnSpPr/>
                  <p:nvPr/>
                </p:nvCxnSpPr>
                <p:spPr>
                  <a:xfrm>
                    <a:off x="4671840" y="242194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直線接點 185"/>
                  <p:cNvCxnSpPr/>
                  <p:nvPr/>
                </p:nvCxnSpPr>
                <p:spPr>
                  <a:xfrm>
                    <a:off x="4673386" y="268186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直線接點 186"/>
                  <p:cNvCxnSpPr/>
                  <p:nvPr/>
                </p:nvCxnSpPr>
                <p:spPr>
                  <a:xfrm>
                    <a:off x="4678879" y="3029852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直線接點 187"/>
                  <p:cNvCxnSpPr/>
                  <p:nvPr/>
                </p:nvCxnSpPr>
                <p:spPr>
                  <a:xfrm>
                    <a:off x="4673386" y="357491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2" name="群組 1031"/>
                <p:cNvGrpSpPr/>
                <p:nvPr/>
              </p:nvGrpSpPr>
              <p:grpSpPr>
                <a:xfrm>
                  <a:off x="2952000" y="3188858"/>
                  <a:ext cx="1440142" cy="402364"/>
                  <a:chOff x="2952000" y="3188858"/>
                  <a:chExt cx="1440142" cy="402364"/>
                </a:xfrm>
              </p:grpSpPr>
              <p:cxnSp>
                <p:nvCxnSpPr>
                  <p:cNvPr id="189" name="直線接點 188"/>
                  <p:cNvCxnSpPr/>
                  <p:nvPr/>
                </p:nvCxnSpPr>
                <p:spPr>
                  <a:xfrm>
                    <a:off x="2952000" y="3574914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直線接點 189"/>
                  <p:cNvCxnSpPr/>
                  <p:nvPr/>
                </p:nvCxnSpPr>
                <p:spPr>
                  <a:xfrm>
                    <a:off x="2952142" y="3203848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接點 192"/>
                  <p:cNvCxnSpPr/>
                  <p:nvPr/>
                </p:nvCxnSpPr>
                <p:spPr>
                  <a:xfrm>
                    <a:off x="2970551" y="3199095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直線接點 193"/>
                  <p:cNvCxnSpPr/>
                  <p:nvPr/>
                </p:nvCxnSpPr>
                <p:spPr>
                  <a:xfrm>
                    <a:off x="4392000" y="3193904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接點 194"/>
                  <p:cNvCxnSpPr/>
                  <p:nvPr/>
                </p:nvCxnSpPr>
                <p:spPr>
                  <a:xfrm>
                    <a:off x="3443480" y="3195222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直線接點 195"/>
                  <p:cNvCxnSpPr/>
                  <p:nvPr/>
                </p:nvCxnSpPr>
                <p:spPr>
                  <a:xfrm>
                    <a:off x="3908324" y="3188858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4" name="群組 1033"/>
                <p:cNvGrpSpPr/>
                <p:nvPr/>
              </p:nvGrpSpPr>
              <p:grpSpPr>
                <a:xfrm>
                  <a:off x="1707172" y="489608"/>
                  <a:ext cx="1461858" cy="464356"/>
                  <a:chOff x="1707172" y="489608"/>
                  <a:chExt cx="1461858" cy="464356"/>
                </a:xfrm>
              </p:grpSpPr>
              <p:cxnSp>
                <p:nvCxnSpPr>
                  <p:cNvPr id="191" name="直線接點 190"/>
                  <p:cNvCxnSpPr/>
                  <p:nvPr/>
                </p:nvCxnSpPr>
                <p:spPr>
                  <a:xfrm>
                    <a:off x="1729030" y="94162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直線接點 196"/>
                  <p:cNvCxnSpPr/>
                  <p:nvPr/>
                </p:nvCxnSpPr>
                <p:spPr>
                  <a:xfrm>
                    <a:off x="1726075" y="491552"/>
                    <a:ext cx="0" cy="4608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直線接點 197"/>
                  <p:cNvCxnSpPr/>
                  <p:nvPr/>
                </p:nvCxnSpPr>
                <p:spPr>
                  <a:xfrm>
                    <a:off x="1707172" y="489608"/>
                    <a:ext cx="738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接點 198"/>
                  <p:cNvCxnSpPr/>
                  <p:nvPr/>
                </p:nvCxnSpPr>
                <p:spPr>
                  <a:xfrm>
                    <a:off x="2435878" y="491552"/>
                    <a:ext cx="0" cy="4608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直線接點 199"/>
                  <p:cNvCxnSpPr/>
                  <p:nvPr/>
                </p:nvCxnSpPr>
                <p:spPr>
                  <a:xfrm>
                    <a:off x="3149020" y="557964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直線接點 204"/>
                  <p:cNvCxnSpPr/>
                  <p:nvPr/>
                </p:nvCxnSpPr>
                <p:spPr>
                  <a:xfrm>
                    <a:off x="2442162" y="572178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5" name="群組 1034"/>
                <p:cNvGrpSpPr/>
                <p:nvPr/>
              </p:nvGrpSpPr>
              <p:grpSpPr>
                <a:xfrm>
                  <a:off x="4135052" y="457366"/>
                  <a:ext cx="1441018" cy="486812"/>
                  <a:chOff x="4135052" y="457366"/>
                  <a:chExt cx="1441018" cy="486812"/>
                </a:xfrm>
              </p:grpSpPr>
              <p:cxnSp>
                <p:nvCxnSpPr>
                  <p:cNvPr id="192" name="直線接點 191"/>
                  <p:cNvCxnSpPr/>
                  <p:nvPr/>
                </p:nvCxnSpPr>
                <p:spPr>
                  <a:xfrm>
                    <a:off x="4136070" y="94162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直線接點 200"/>
                  <p:cNvCxnSpPr/>
                  <p:nvPr/>
                </p:nvCxnSpPr>
                <p:spPr>
                  <a:xfrm>
                    <a:off x="4144696" y="548178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直線接點 201"/>
                  <p:cNvCxnSpPr/>
                  <p:nvPr/>
                </p:nvCxnSpPr>
                <p:spPr>
                  <a:xfrm>
                    <a:off x="4855821" y="457366"/>
                    <a:ext cx="0" cy="468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直線接點 202"/>
                  <p:cNvCxnSpPr/>
                  <p:nvPr/>
                </p:nvCxnSpPr>
                <p:spPr>
                  <a:xfrm>
                    <a:off x="5559260" y="457366"/>
                    <a:ext cx="0" cy="468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直線接點 203"/>
                  <p:cNvCxnSpPr/>
                  <p:nvPr/>
                </p:nvCxnSpPr>
                <p:spPr>
                  <a:xfrm>
                    <a:off x="4851511" y="472356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直線接點 205"/>
                  <p:cNvCxnSpPr/>
                  <p:nvPr/>
                </p:nvCxnSpPr>
                <p:spPr>
                  <a:xfrm>
                    <a:off x="4135052" y="558530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0" name="圓角矩形 1029"/>
                <p:cNvSpPr/>
                <p:nvPr/>
              </p:nvSpPr>
              <p:spPr>
                <a:xfrm>
                  <a:off x="3374244" y="1543125"/>
                  <a:ext cx="659580" cy="1197098"/>
                </a:xfrm>
                <a:prstGeom prst="roundRect">
                  <a:avLst>
                    <a:gd name="adj" fmla="val 25598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37" name="群組 1036"/>
                <p:cNvGrpSpPr/>
                <p:nvPr/>
              </p:nvGrpSpPr>
              <p:grpSpPr>
                <a:xfrm>
                  <a:off x="1717561" y="4231010"/>
                  <a:ext cx="917028" cy="972000"/>
                  <a:chOff x="1717561" y="4231010"/>
                  <a:chExt cx="917028" cy="972000"/>
                </a:xfrm>
              </p:grpSpPr>
              <p:cxnSp>
                <p:nvCxnSpPr>
                  <p:cNvPr id="216" name="直線接點 215"/>
                  <p:cNvCxnSpPr/>
                  <p:nvPr/>
                </p:nvCxnSpPr>
                <p:spPr>
                  <a:xfrm>
                    <a:off x="2617993" y="4231010"/>
                    <a:ext cx="0" cy="972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接點 216"/>
                  <p:cNvCxnSpPr/>
                  <p:nvPr/>
                </p:nvCxnSpPr>
                <p:spPr>
                  <a:xfrm>
                    <a:off x="1737264" y="4231010"/>
                    <a:ext cx="0" cy="972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直線接點 217"/>
                  <p:cNvCxnSpPr/>
                  <p:nvPr/>
                </p:nvCxnSpPr>
                <p:spPr>
                  <a:xfrm>
                    <a:off x="1717561" y="424600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直線接點 218"/>
                  <p:cNvCxnSpPr/>
                  <p:nvPr/>
                </p:nvCxnSpPr>
                <p:spPr>
                  <a:xfrm>
                    <a:off x="1722274" y="4562475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直線接點 219"/>
                  <p:cNvCxnSpPr/>
                  <p:nvPr/>
                </p:nvCxnSpPr>
                <p:spPr>
                  <a:xfrm>
                    <a:off x="1734589" y="4869557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直線接點 220"/>
                  <p:cNvCxnSpPr/>
                  <p:nvPr/>
                </p:nvCxnSpPr>
                <p:spPr>
                  <a:xfrm>
                    <a:off x="1717993" y="5193355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28" name="文字方塊 227"/>
              <p:cNvSpPr txBox="1"/>
              <p:nvPr/>
            </p:nvSpPr>
            <p:spPr>
              <a:xfrm>
                <a:off x="2592230" y="62306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9" name="文字方塊 228"/>
              <p:cNvSpPr txBox="1"/>
              <p:nvPr/>
            </p:nvSpPr>
            <p:spPr>
              <a:xfrm>
                <a:off x="5013176" y="59122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4203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0" name="文字方塊 229"/>
              <p:cNvSpPr txBox="1"/>
              <p:nvPr/>
            </p:nvSpPr>
            <p:spPr>
              <a:xfrm>
                <a:off x="1895579" y="59122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1" name="文字方塊 230"/>
              <p:cNvSpPr txBox="1"/>
              <p:nvPr/>
            </p:nvSpPr>
            <p:spPr>
              <a:xfrm>
                <a:off x="4877195" y="111561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4205A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2" name="文字方塊 231"/>
              <p:cNvSpPr txBox="1"/>
              <p:nvPr/>
            </p:nvSpPr>
            <p:spPr>
              <a:xfrm>
                <a:off x="4877195" y="1371124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4205B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33" name="直線接點 232"/>
              <p:cNvCxnSpPr/>
              <p:nvPr/>
            </p:nvCxnSpPr>
            <p:spPr>
              <a:xfrm>
                <a:off x="2185743" y="1345467"/>
                <a:ext cx="0" cy="50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4" name="文字方塊 233"/>
              <p:cNvSpPr txBox="1"/>
              <p:nvPr/>
            </p:nvSpPr>
            <p:spPr>
              <a:xfrm>
                <a:off x="1914909" y="111561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4206A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" name="文字方塊 234"/>
              <p:cNvSpPr txBox="1"/>
              <p:nvPr/>
            </p:nvSpPr>
            <p:spPr>
              <a:xfrm>
                <a:off x="2174799" y="147435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4206B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6" name="文字方塊 235"/>
              <p:cNvSpPr txBox="1"/>
              <p:nvPr/>
            </p:nvSpPr>
            <p:spPr>
              <a:xfrm>
                <a:off x="1706607" y="1474118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4206C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7" name="文字方塊 236"/>
              <p:cNvSpPr txBox="1"/>
              <p:nvPr/>
            </p:nvSpPr>
            <p:spPr>
              <a:xfrm>
                <a:off x="4923682" y="165195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4207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8" name="文字方塊 237"/>
              <p:cNvSpPr txBox="1"/>
              <p:nvPr/>
            </p:nvSpPr>
            <p:spPr>
              <a:xfrm>
                <a:off x="4932070" y="190088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4209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9" name="文字方塊 238"/>
              <p:cNvSpPr txBox="1"/>
              <p:nvPr/>
            </p:nvSpPr>
            <p:spPr>
              <a:xfrm>
                <a:off x="4923682" y="214710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0" name="文字方塊 239"/>
              <p:cNvSpPr txBox="1"/>
              <p:nvPr/>
            </p:nvSpPr>
            <p:spPr>
              <a:xfrm>
                <a:off x="4932070" y="242194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4213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1" name="文字方塊 240"/>
              <p:cNvSpPr txBox="1"/>
              <p:nvPr/>
            </p:nvSpPr>
            <p:spPr>
              <a:xfrm>
                <a:off x="4932070" y="274022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4215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2" name="文字方塊 241"/>
              <p:cNvSpPr txBox="1"/>
              <p:nvPr/>
            </p:nvSpPr>
            <p:spPr>
              <a:xfrm>
                <a:off x="4923682" y="318885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4217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3" name="文字方塊 242"/>
              <p:cNvSpPr txBox="1"/>
              <p:nvPr/>
            </p:nvSpPr>
            <p:spPr>
              <a:xfrm>
                <a:off x="4904820" y="3603669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4219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4" name="文字方塊 243"/>
              <p:cNvSpPr txBox="1"/>
              <p:nvPr/>
            </p:nvSpPr>
            <p:spPr>
              <a:xfrm>
                <a:off x="1951701" y="1842646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文字方塊 244"/>
              <p:cNvSpPr txBox="1"/>
              <p:nvPr/>
            </p:nvSpPr>
            <p:spPr>
              <a:xfrm>
                <a:off x="1946988" y="2324762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" name="文字方塊 245"/>
              <p:cNvSpPr txBox="1"/>
              <p:nvPr/>
            </p:nvSpPr>
            <p:spPr>
              <a:xfrm>
                <a:off x="1955934" y="290674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7" name="文字方塊 246"/>
              <p:cNvSpPr txBox="1"/>
              <p:nvPr/>
            </p:nvSpPr>
            <p:spPr>
              <a:xfrm>
                <a:off x="1966339" y="326879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8" name="文字方塊 247"/>
              <p:cNvSpPr txBox="1"/>
              <p:nvPr/>
            </p:nvSpPr>
            <p:spPr>
              <a:xfrm>
                <a:off x="1960692" y="357491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4216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9" name="文字方塊 248"/>
              <p:cNvSpPr txBox="1"/>
              <p:nvPr/>
            </p:nvSpPr>
            <p:spPr>
              <a:xfrm>
                <a:off x="2986328" y="3268792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0" name="文字方塊 249"/>
              <p:cNvSpPr txBox="1"/>
              <p:nvPr/>
            </p:nvSpPr>
            <p:spPr>
              <a:xfrm>
                <a:off x="3467178" y="327011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1" name="文字方塊 250"/>
              <p:cNvSpPr txBox="1"/>
              <p:nvPr/>
            </p:nvSpPr>
            <p:spPr>
              <a:xfrm>
                <a:off x="3927461" y="325598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2" name="文字方塊 251"/>
              <p:cNvSpPr txBox="1"/>
              <p:nvPr/>
            </p:nvSpPr>
            <p:spPr>
              <a:xfrm>
                <a:off x="1973667" y="428396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4226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3" name="文字方塊 252"/>
              <p:cNvSpPr txBox="1"/>
              <p:nvPr/>
            </p:nvSpPr>
            <p:spPr>
              <a:xfrm>
                <a:off x="1973667" y="459144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文字方塊 253"/>
              <p:cNvSpPr txBox="1"/>
              <p:nvPr/>
            </p:nvSpPr>
            <p:spPr>
              <a:xfrm>
                <a:off x="1979742" y="489634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4230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文字方塊 254"/>
              <p:cNvSpPr txBox="1"/>
              <p:nvPr/>
            </p:nvSpPr>
            <p:spPr>
              <a:xfrm>
                <a:off x="3356992" y="1914706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b="1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前棟一樓</a:t>
                </a:r>
                <a:endParaRPr lang="en-US" altLang="zh-TW" sz="1000" b="1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中庭花園</a:t>
                </a:r>
              </a:p>
            </p:txBody>
          </p:sp>
          <p:sp>
            <p:nvSpPr>
              <p:cNvPr id="256" name="文字方塊 255"/>
              <p:cNvSpPr txBox="1"/>
              <p:nvPr/>
            </p:nvSpPr>
            <p:spPr>
              <a:xfrm>
                <a:off x="3519567" y="603335"/>
                <a:ext cx="31290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段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正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7" name="向右箭號 256"/>
              <p:cNvSpPr>
                <a:spLocks noChangeAspect="1"/>
              </p:cNvSpPr>
              <p:nvPr/>
            </p:nvSpPr>
            <p:spPr>
              <a:xfrm>
                <a:off x="4366804" y="979365"/>
                <a:ext cx="295691" cy="144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8" name="向右箭號 257"/>
              <p:cNvSpPr>
                <a:spLocks noChangeAspect="1"/>
              </p:cNvSpPr>
              <p:nvPr/>
            </p:nvSpPr>
            <p:spPr>
              <a:xfrm>
                <a:off x="5261746" y="3976902"/>
                <a:ext cx="295691" cy="144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9" name="向右箭號 258"/>
              <p:cNvSpPr>
                <a:spLocks noChangeAspect="1"/>
              </p:cNvSpPr>
              <p:nvPr/>
            </p:nvSpPr>
            <p:spPr>
              <a:xfrm>
                <a:off x="2642245" y="979365"/>
                <a:ext cx="295691" cy="144000"/>
              </a:xfrm>
              <a:prstGeom prst="rightArrow">
                <a:avLst/>
              </a:prstGeom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0" name="向右箭號 259"/>
              <p:cNvSpPr>
                <a:spLocks noChangeAspect="1"/>
              </p:cNvSpPr>
              <p:nvPr/>
            </p:nvSpPr>
            <p:spPr>
              <a:xfrm>
                <a:off x="1747046" y="3976902"/>
                <a:ext cx="295691" cy="144000"/>
              </a:xfrm>
              <a:prstGeom prst="rightArrow">
                <a:avLst/>
              </a:prstGeom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1" name="向右箭號 260"/>
              <p:cNvSpPr>
                <a:spLocks/>
              </p:cNvSpPr>
              <p:nvPr/>
            </p:nvSpPr>
            <p:spPr>
              <a:xfrm>
                <a:off x="3601591" y="496119"/>
                <a:ext cx="144000" cy="144000"/>
              </a:xfrm>
              <a:prstGeom prst="rightArrow">
                <a:avLst/>
              </a:prstGeom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2" name="向右箭號 261"/>
              <p:cNvSpPr>
                <a:spLocks/>
              </p:cNvSpPr>
              <p:nvPr/>
            </p:nvSpPr>
            <p:spPr>
              <a:xfrm>
                <a:off x="3429016" y="8085550"/>
                <a:ext cx="144000" cy="144000"/>
              </a:xfrm>
              <a:prstGeom prst="rightArrow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3" name="文字方塊 262"/>
              <p:cNvSpPr txBox="1"/>
              <p:nvPr/>
            </p:nvSpPr>
            <p:spPr>
              <a:xfrm>
                <a:off x="2640237" y="1066369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前段右側門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4" name="文字方塊 263"/>
              <p:cNvSpPr txBox="1"/>
              <p:nvPr/>
            </p:nvSpPr>
            <p:spPr>
              <a:xfrm>
                <a:off x="3841998" y="1066369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前段左側門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5" name="文字方塊 264"/>
              <p:cNvSpPr txBox="1"/>
              <p:nvPr/>
            </p:nvSpPr>
            <p:spPr>
              <a:xfrm>
                <a:off x="1988840" y="3925791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中段右側門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6" name="文字方塊 265"/>
              <p:cNvSpPr txBox="1"/>
              <p:nvPr/>
            </p:nvSpPr>
            <p:spPr>
              <a:xfrm>
                <a:off x="4499595" y="3912843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中段左側門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7" name="文字方塊 266"/>
              <p:cNvSpPr txBox="1"/>
              <p:nvPr/>
            </p:nvSpPr>
            <p:spPr>
              <a:xfrm>
                <a:off x="3347467" y="7406654"/>
                <a:ext cx="31290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往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長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榮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路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1" name="群組 160"/>
            <p:cNvGrpSpPr/>
            <p:nvPr/>
          </p:nvGrpSpPr>
          <p:grpSpPr>
            <a:xfrm>
              <a:off x="292691" y="6516216"/>
              <a:ext cx="1291977" cy="369332"/>
              <a:chOff x="336280" y="1401378"/>
              <a:chExt cx="1291977" cy="369332"/>
            </a:xfrm>
          </p:grpSpPr>
          <p:sp>
            <p:nvSpPr>
              <p:cNvPr id="162" name="五角星形 161"/>
              <p:cNvSpPr/>
              <p:nvPr/>
            </p:nvSpPr>
            <p:spPr>
              <a:xfrm>
                <a:off x="336280" y="1432487"/>
                <a:ext cx="252000" cy="252000"/>
              </a:xfrm>
              <a:prstGeom prst="star5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3" name="文字方塊 162"/>
              <p:cNvSpPr txBox="1"/>
              <p:nvPr/>
            </p:nvSpPr>
            <p:spPr>
              <a:xfrm>
                <a:off x="520261" y="140137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現在位置</a:t>
                </a:r>
                <a:endParaRPr lang="zh-TW" altLang="en-US" b="1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</p:grpSp>
      <p:sp>
        <p:nvSpPr>
          <p:cNvPr id="170" name="文字方塊 169"/>
          <p:cNvSpPr txBox="1"/>
          <p:nvPr/>
        </p:nvSpPr>
        <p:spPr>
          <a:xfrm>
            <a:off x="2996952" y="774035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008000"/>
                </a:solidFill>
              </a:rPr>
              <a:t>報到處</a:t>
            </a:r>
            <a:endParaRPr lang="zh-TW" altLang="en-US" b="1" dirty="0">
              <a:solidFill>
                <a:srgbClr val="008000"/>
              </a:solidFill>
            </a:endParaRPr>
          </a:p>
        </p:txBody>
      </p:sp>
      <p:sp>
        <p:nvSpPr>
          <p:cNvPr id="207" name="文字方塊 206"/>
          <p:cNvSpPr txBox="1"/>
          <p:nvPr/>
        </p:nvSpPr>
        <p:spPr>
          <a:xfrm>
            <a:off x="1556792" y="810039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面試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地點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9" name="文字方塊 208"/>
          <p:cNvSpPr txBox="1"/>
          <p:nvPr/>
        </p:nvSpPr>
        <p:spPr>
          <a:xfrm>
            <a:off x="2204864" y="810039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008000"/>
                </a:solidFill>
              </a:rPr>
              <a:t>考生</a:t>
            </a:r>
            <a:endParaRPr lang="en-US" altLang="zh-TW" b="1" dirty="0" smtClean="0">
              <a:solidFill>
                <a:srgbClr val="008000"/>
              </a:solidFill>
            </a:endParaRPr>
          </a:p>
          <a:p>
            <a:endParaRPr lang="en-US" altLang="zh-TW" b="1" dirty="0" smtClean="0">
              <a:solidFill>
                <a:srgbClr val="008000"/>
              </a:solidFill>
            </a:endParaRPr>
          </a:p>
          <a:p>
            <a:r>
              <a:rPr lang="zh-TW" altLang="en-US" b="1" dirty="0" smtClean="0">
                <a:solidFill>
                  <a:srgbClr val="008000"/>
                </a:solidFill>
              </a:rPr>
              <a:t>休息室</a:t>
            </a:r>
            <a:endParaRPr lang="zh-TW" altLang="en-US" b="1" dirty="0">
              <a:solidFill>
                <a:srgbClr val="008000"/>
              </a:solidFill>
            </a:endParaRPr>
          </a:p>
        </p:txBody>
      </p:sp>
      <p:cxnSp>
        <p:nvCxnSpPr>
          <p:cNvPr id="211" name="直線單箭頭接點 210"/>
          <p:cNvCxnSpPr/>
          <p:nvPr/>
        </p:nvCxnSpPr>
        <p:spPr>
          <a:xfrm>
            <a:off x="3212976" y="802838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3" name="五角星形 212"/>
          <p:cNvSpPr/>
          <p:nvPr/>
        </p:nvSpPr>
        <p:spPr>
          <a:xfrm>
            <a:off x="3717032" y="611560"/>
            <a:ext cx="252000" cy="25200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4861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橢圓 102"/>
          <p:cNvSpPr/>
          <p:nvPr/>
        </p:nvSpPr>
        <p:spPr>
          <a:xfrm>
            <a:off x="3872511" y="8247386"/>
            <a:ext cx="745504" cy="7165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4" name="橢圓 103"/>
          <p:cNvSpPr/>
          <p:nvPr/>
        </p:nvSpPr>
        <p:spPr>
          <a:xfrm>
            <a:off x="4089207" y="4411272"/>
            <a:ext cx="745504" cy="7165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橢圓 104"/>
          <p:cNvSpPr/>
          <p:nvPr/>
        </p:nvSpPr>
        <p:spPr>
          <a:xfrm>
            <a:off x="4925629" y="4411272"/>
            <a:ext cx="745504" cy="7165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6" name="群組 105"/>
          <p:cNvGrpSpPr/>
          <p:nvPr/>
        </p:nvGrpSpPr>
        <p:grpSpPr>
          <a:xfrm>
            <a:off x="3655386" y="4436479"/>
            <a:ext cx="1854441" cy="4498478"/>
            <a:chOff x="3709646" y="1581887"/>
            <a:chExt cx="2603116" cy="6314616"/>
          </a:xfrm>
        </p:grpSpPr>
        <p:grpSp>
          <p:nvGrpSpPr>
            <p:cNvPr id="154" name="群組 153"/>
            <p:cNvGrpSpPr/>
            <p:nvPr/>
          </p:nvGrpSpPr>
          <p:grpSpPr>
            <a:xfrm>
              <a:off x="3709646" y="6769123"/>
              <a:ext cx="1519223" cy="1127380"/>
              <a:chOff x="4084320" y="5476240"/>
              <a:chExt cx="1519223" cy="1127380"/>
            </a:xfrm>
          </p:grpSpPr>
          <p:sp>
            <p:nvSpPr>
              <p:cNvPr id="159" name="矩形 158"/>
              <p:cNvSpPr/>
              <p:nvPr/>
            </p:nvSpPr>
            <p:spPr>
              <a:xfrm>
                <a:off x="4084320" y="5476240"/>
                <a:ext cx="846082" cy="11273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0" name="矩形 159"/>
              <p:cNvSpPr/>
              <p:nvPr/>
            </p:nvSpPr>
            <p:spPr>
              <a:xfrm rot="200106">
                <a:off x="4757461" y="5504222"/>
                <a:ext cx="846082" cy="6325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55" name="群組 154"/>
            <p:cNvGrpSpPr/>
            <p:nvPr/>
          </p:nvGrpSpPr>
          <p:grpSpPr>
            <a:xfrm>
              <a:off x="4226286" y="1581887"/>
              <a:ext cx="2086476" cy="1691070"/>
              <a:chOff x="4600960" y="289004"/>
              <a:chExt cx="2086476" cy="1691070"/>
            </a:xfrm>
          </p:grpSpPr>
          <p:sp>
            <p:nvSpPr>
              <p:cNvPr id="156" name="矩形 155"/>
              <p:cNvSpPr/>
              <p:nvPr/>
            </p:nvSpPr>
            <p:spPr>
              <a:xfrm>
                <a:off x="5127472" y="289004"/>
                <a:ext cx="1222527" cy="11273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7" name="矩形 156"/>
              <p:cNvSpPr/>
              <p:nvPr/>
            </p:nvSpPr>
            <p:spPr>
              <a:xfrm rot="900000">
                <a:off x="4600960" y="668509"/>
                <a:ext cx="1222527" cy="11273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8" name="矩形 157"/>
              <p:cNvSpPr/>
              <p:nvPr/>
            </p:nvSpPr>
            <p:spPr>
              <a:xfrm rot="900000">
                <a:off x="5464909" y="852694"/>
                <a:ext cx="1222527" cy="11273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cxnSp>
        <p:nvCxnSpPr>
          <p:cNvPr id="107" name="直線接點 106"/>
          <p:cNvCxnSpPr/>
          <p:nvPr/>
        </p:nvCxnSpPr>
        <p:spPr>
          <a:xfrm>
            <a:off x="1469312" y="7480140"/>
            <a:ext cx="184652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>
            <a:off x="4422379" y="4418509"/>
            <a:ext cx="94890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/>
          <p:nvPr/>
        </p:nvCxnSpPr>
        <p:spPr>
          <a:xfrm flipV="1">
            <a:off x="1454836" y="8956671"/>
            <a:ext cx="2788817" cy="35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/>
          <p:cNvCxnSpPr/>
          <p:nvPr/>
        </p:nvCxnSpPr>
        <p:spPr>
          <a:xfrm flipH="1">
            <a:off x="1458633" y="7470710"/>
            <a:ext cx="1198" cy="14765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接點 110"/>
          <p:cNvCxnSpPr/>
          <p:nvPr/>
        </p:nvCxnSpPr>
        <p:spPr>
          <a:xfrm flipH="1">
            <a:off x="3323072" y="4635917"/>
            <a:ext cx="795542" cy="28514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接點 111"/>
          <p:cNvCxnSpPr/>
          <p:nvPr/>
        </p:nvCxnSpPr>
        <p:spPr>
          <a:xfrm flipH="1">
            <a:off x="4902217" y="4776771"/>
            <a:ext cx="765754" cy="28157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接點 112"/>
          <p:cNvCxnSpPr/>
          <p:nvPr/>
        </p:nvCxnSpPr>
        <p:spPr>
          <a:xfrm flipH="1">
            <a:off x="2256507" y="7791534"/>
            <a:ext cx="1198" cy="11540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接點 113"/>
          <p:cNvCxnSpPr/>
          <p:nvPr/>
        </p:nvCxnSpPr>
        <p:spPr>
          <a:xfrm flipH="1">
            <a:off x="3015902" y="7806843"/>
            <a:ext cx="1198" cy="11540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接點 114"/>
          <p:cNvCxnSpPr/>
          <p:nvPr/>
        </p:nvCxnSpPr>
        <p:spPr>
          <a:xfrm>
            <a:off x="1476194" y="7809208"/>
            <a:ext cx="156441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 flipH="1">
            <a:off x="3760767" y="8402655"/>
            <a:ext cx="1198" cy="5642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接點 116"/>
          <p:cNvCxnSpPr/>
          <p:nvPr/>
        </p:nvCxnSpPr>
        <p:spPr>
          <a:xfrm>
            <a:off x="3801330" y="6915540"/>
            <a:ext cx="1208856" cy="3390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接點 117"/>
          <p:cNvCxnSpPr/>
          <p:nvPr/>
        </p:nvCxnSpPr>
        <p:spPr>
          <a:xfrm>
            <a:off x="3991313" y="6206177"/>
            <a:ext cx="1208856" cy="3390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接點 118"/>
          <p:cNvCxnSpPr/>
          <p:nvPr/>
        </p:nvCxnSpPr>
        <p:spPr>
          <a:xfrm>
            <a:off x="4191379" y="5482359"/>
            <a:ext cx="1208856" cy="3390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接點 119"/>
          <p:cNvCxnSpPr/>
          <p:nvPr/>
        </p:nvCxnSpPr>
        <p:spPr>
          <a:xfrm flipH="1">
            <a:off x="3801330" y="5478199"/>
            <a:ext cx="402274" cy="14480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接點 120"/>
          <p:cNvCxnSpPr/>
          <p:nvPr/>
        </p:nvCxnSpPr>
        <p:spPr>
          <a:xfrm flipH="1">
            <a:off x="4560386" y="5409615"/>
            <a:ext cx="55407" cy="192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 flipH="1">
            <a:off x="4802138" y="5475275"/>
            <a:ext cx="55407" cy="192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接點 122"/>
          <p:cNvCxnSpPr/>
          <p:nvPr/>
        </p:nvCxnSpPr>
        <p:spPr>
          <a:xfrm>
            <a:off x="4603429" y="5415467"/>
            <a:ext cx="387229" cy="1092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接點 123"/>
          <p:cNvCxnSpPr/>
          <p:nvPr/>
        </p:nvCxnSpPr>
        <p:spPr>
          <a:xfrm flipH="1">
            <a:off x="4925182" y="5511464"/>
            <a:ext cx="55407" cy="192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接點 124"/>
          <p:cNvCxnSpPr/>
          <p:nvPr/>
        </p:nvCxnSpPr>
        <p:spPr>
          <a:xfrm>
            <a:off x="4960124" y="4808825"/>
            <a:ext cx="6924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接點 125"/>
          <p:cNvCxnSpPr/>
          <p:nvPr/>
        </p:nvCxnSpPr>
        <p:spPr>
          <a:xfrm flipH="1">
            <a:off x="4834712" y="4816484"/>
            <a:ext cx="135012" cy="5122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接點 126"/>
          <p:cNvCxnSpPr/>
          <p:nvPr/>
        </p:nvCxnSpPr>
        <p:spPr>
          <a:xfrm flipH="1">
            <a:off x="4639060" y="4765837"/>
            <a:ext cx="135012" cy="5122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接點 127"/>
          <p:cNvCxnSpPr/>
          <p:nvPr/>
        </p:nvCxnSpPr>
        <p:spPr>
          <a:xfrm>
            <a:off x="4632437" y="5257466"/>
            <a:ext cx="202275" cy="629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接點 128"/>
          <p:cNvCxnSpPr/>
          <p:nvPr/>
        </p:nvCxnSpPr>
        <p:spPr>
          <a:xfrm>
            <a:off x="4697762" y="5019388"/>
            <a:ext cx="206928" cy="524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接點 129"/>
          <p:cNvCxnSpPr/>
          <p:nvPr/>
        </p:nvCxnSpPr>
        <p:spPr>
          <a:xfrm>
            <a:off x="4763277" y="4757055"/>
            <a:ext cx="202275" cy="56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接點 130"/>
          <p:cNvCxnSpPr/>
          <p:nvPr/>
        </p:nvCxnSpPr>
        <p:spPr>
          <a:xfrm flipH="1">
            <a:off x="5067785" y="4800159"/>
            <a:ext cx="135012" cy="5122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接點 131"/>
          <p:cNvCxnSpPr/>
          <p:nvPr/>
        </p:nvCxnSpPr>
        <p:spPr>
          <a:xfrm>
            <a:off x="4850103" y="5236538"/>
            <a:ext cx="223550" cy="67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接點 132"/>
          <p:cNvCxnSpPr/>
          <p:nvPr/>
        </p:nvCxnSpPr>
        <p:spPr>
          <a:xfrm>
            <a:off x="5110589" y="5127665"/>
            <a:ext cx="437045" cy="108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接點 133"/>
          <p:cNvCxnSpPr/>
          <p:nvPr/>
        </p:nvCxnSpPr>
        <p:spPr>
          <a:xfrm flipH="1">
            <a:off x="5223093" y="5162940"/>
            <a:ext cx="55407" cy="192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接點 134"/>
          <p:cNvCxnSpPr/>
          <p:nvPr/>
        </p:nvCxnSpPr>
        <p:spPr>
          <a:xfrm flipV="1">
            <a:off x="4958595" y="5360265"/>
            <a:ext cx="285181" cy="173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接點 135"/>
          <p:cNvCxnSpPr/>
          <p:nvPr/>
        </p:nvCxnSpPr>
        <p:spPr>
          <a:xfrm>
            <a:off x="5211275" y="5366400"/>
            <a:ext cx="270660" cy="660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文字方塊 136"/>
          <p:cNvSpPr txBox="1"/>
          <p:nvPr/>
        </p:nvSpPr>
        <p:spPr>
          <a:xfrm>
            <a:off x="4612815" y="4808518"/>
            <a:ext cx="433947" cy="239813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8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電梯</a:t>
            </a:r>
            <a:endParaRPr lang="zh-TW" altLang="en-US" sz="105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8" name="文字方塊 137"/>
          <p:cNvSpPr txBox="1"/>
          <p:nvPr/>
        </p:nvSpPr>
        <p:spPr>
          <a:xfrm>
            <a:off x="4547608" y="5067340"/>
            <a:ext cx="433947" cy="239813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8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電梯</a:t>
            </a:r>
            <a:endParaRPr lang="zh-TW" altLang="en-US" sz="105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9" name="文字方塊 138"/>
          <p:cNvSpPr txBox="1"/>
          <p:nvPr/>
        </p:nvSpPr>
        <p:spPr>
          <a:xfrm>
            <a:off x="4912098" y="4490236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樓梯</a:t>
            </a:r>
            <a:endParaRPr lang="zh-TW" altLang="en-US" sz="12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0" name="文字方塊 139"/>
          <p:cNvSpPr txBox="1"/>
          <p:nvPr/>
        </p:nvSpPr>
        <p:spPr>
          <a:xfrm>
            <a:off x="5164744" y="4845456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男廁</a:t>
            </a:r>
            <a:endParaRPr lang="zh-TW" altLang="en-US" sz="12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1" name="文字方塊 140"/>
          <p:cNvSpPr txBox="1"/>
          <p:nvPr/>
        </p:nvSpPr>
        <p:spPr>
          <a:xfrm>
            <a:off x="4998798" y="5440140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女廁</a:t>
            </a:r>
            <a:endParaRPr lang="zh-TW" altLang="en-US" sz="12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2" name="文字方塊 141"/>
          <p:cNvSpPr txBox="1"/>
          <p:nvPr/>
        </p:nvSpPr>
        <p:spPr>
          <a:xfrm>
            <a:off x="4437112" y="5436641"/>
            <a:ext cx="505320" cy="222684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7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茶水</a:t>
            </a:r>
            <a:r>
              <a:rPr lang="zh-TW" altLang="en-US" sz="7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間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3" name="文字方塊 142"/>
          <p:cNvSpPr txBox="1"/>
          <p:nvPr/>
        </p:nvSpPr>
        <p:spPr>
          <a:xfrm>
            <a:off x="5184687" y="5137463"/>
            <a:ext cx="405398" cy="342590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7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殘障</a:t>
            </a:r>
            <a:endParaRPr lang="en-US" altLang="zh-TW" sz="7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7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廁所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4" name="文字方塊 143"/>
          <p:cNvSpPr txBox="1"/>
          <p:nvPr/>
        </p:nvSpPr>
        <p:spPr>
          <a:xfrm>
            <a:off x="4766704" y="4754334"/>
            <a:ext cx="462496" cy="565273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9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電</a:t>
            </a:r>
            <a:endParaRPr lang="en-US" altLang="zh-TW" sz="9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9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氣</a:t>
            </a:r>
            <a:endParaRPr lang="en-US" altLang="zh-TW" sz="9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9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室</a:t>
            </a:r>
            <a:endParaRPr lang="zh-TW" altLang="en-US" sz="11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45" name="直線接點 144"/>
          <p:cNvCxnSpPr/>
          <p:nvPr/>
        </p:nvCxnSpPr>
        <p:spPr>
          <a:xfrm>
            <a:off x="4771223" y="4411272"/>
            <a:ext cx="0" cy="3590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3760767" y="8416793"/>
            <a:ext cx="23081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文字方塊 146"/>
          <p:cNvSpPr txBox="1"/>
          <p:nvPr/>
        </p:nvSpPr>
        <p:spPr>
          <a:xfrm>
            <a:off x="3802882" y="8602079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樓梯</a:t>
            </a:r>
            <a:endParaRPr lang="zh-TW" altLang="en-US" sz="12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8" name="手繪多邊形 147"/>
          <p:cNvSpPr/>
          <p:nvPr/>
        </p:nvSpPr>
        <p:spPr>
          <a:xfrm>
            <a:off x="3836302" y="7415495"/>
            <a:ext cx="1774980" cy="1224554"/>
          </a:xfrm>
          <a:custGeom>
            <a:avLst/>
            <a:gdLst>
              <a:gd name="connsiteX0" fmla="*/ 164956 w 2214638"/>
              <a:gd name="connsiteY0" fmla="*/ 584110 h 1430521"/>
              <a:gd name="connsiteX1" fmla="*/ 64 w 2214638"/>
              <a:gd name="connsiteY1" fmla="*/ 734011 h 1430521"/>
              <a:gd name="connsiteX2" fmla="*/ 149966 w 2214638"/>
              <a:gd name="connsiteY2" fmla="*/ 1123756 h 1430521"/>
              <a:gd name="connsiteX3" fmla="*/ 494739 w 2214638"/>
              <a:gd name="connsiteY3" fmla="*/ 1348608 h 1430521"/>
              <a:gd name="connsiteX4" fmla="*/ 1019395 w 2214638"/>
              <a:gd name="connsiteY4" fmla="*/ 1423559 h 1430521"/>
              <a:gd name="connsiteX5" fmla="*/ 1589021 w 2214638"/>
              <a:gd name="connsiteY5" fmla="*/ 1408569 h 1430521"/>
              <a:gd name="connsiteX6" fmla="*/ 2113677 w 2214638"/>
              <a:gd name="connsiteY6" fmla="*/ 1258667 h 1430521"/>
              <a:gd name="connsiteX7" fmla="*/ 2203618 w 2214638"/>
              <a:gd name="connsiteY7" fmla="*/ 973854 h 1430521"/>
              <a:gd name="connsiteX8" fmla="*/ 1963775 w 2214638"/>
              <a:gd name="connsiteY8" fmla="*/ 614090 h 1430521"/>
              <a:gd name="connsiteX9" fmla="*/ 1394149 w 2214638"/>
              <a:gd name="connsiteY9" fmla="*/ 239336 h 1430521"/>
              <a:gd name="connsiteX10" fmla="*/ 944444 w 2214638"/>
              <a:gd name="connsiteY10" fmla="*/ 14483 h 1430521"/>
              <a:gd name="connsiteX11" fmla="*/ 494739 w 2214638"/>
              <a:gd name="connsiteY11" fmla="*/ 44464 h 1430521"/>
              <a:gd name="connsiteX12" fmla="*/ 164956 w 2214638"/>
              <a:gd name="connsiteY12" fmla="*/ 224346 h 1430521"/>
              <a:gd name="connsiteX13" fmla="*/ 75015 w 2214638"/>
              <a:gd name="connsiteY13" fmla="*/ 374247 h 1430521"/>
              <a:gd name="connsiteX14" fmla="*/ 194936 w 2214638"/>
              <a:gd name="connsiteY14" fmla="*/ 449198 h 1430521"/>
              <a:gd name="connsiteX15" fmla="*/ 164956 w 2214638"/>
              <a:gd name="connsiteY15" fmla="*/ 584110 h 143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14638" h="1430521">
                <a:moveTo>
                  <a:pt x="164956" y="584110"/>
                </a:moveTo>
                <a:cubicBezTo>
                  <a:pt x="132477" y="631579"/>
                  <a:pt x="2562" y="644070"/>
                  <a:pt x="64" y="734011"/>
                </a:cubicBezTo>
                <a:cubicBezTo>
                  <a:pt x="-2434" y="823952"/>
                  <a:pt x="67520" y="1021323"/>
                  <a:pt x="149966" y="1123756"/>
                </a:cubicBezTo>
                <a:cubicBezTo>
                  <a:pt x="232412" y="1226189"/>
                  <a:pt x="349834" y="1298641"/>
                  <a:pt x="494739" y="1348608"/>
                </a:cubicBezTo>
                <a:cubicBezTo>
                  <a:pt x="639644" y="1398575"/>
                  <a:pt x="837015" y="1413566"/>
                  <a:pt x="1019395" y="1423559"/>
                </a:cubicBezTo>
                <a:cubicBezTo>
                  <a:pt x="1201775" y="1433552"/>
                  <a:pt x="1406641" y="1436051"/>
                  <a:pt x="1589021" y="1408569"/>
                </a:cubicBezTo>
                <a:cubicBezTo>
                  <a:pt x="1771401" y="1381087"/>
                  <a:pt x="2011244" y="1331120"/>
                  <a:pt x="2113677" y="1258667"/>
                </a:cubicBezTo>
                <a:cubicBezTo>
                  <a:pt x="2216110" y="1186215"/>
                  <a:pt x="2228602" y="1081283"/>
                  <a:pt x="2203618" y="973854"/>
                </a:cubicBezTo>
                <a:cubicBezTo>
                  <a:pt x="2178634" y="866425"/>
                  <a:pt x="2098686" y="736510"/>
                  <a:pt x="1963775" y="614090"/>
                </a:cubicBezTo>
                <a:cubicBezTo>
                  <a:pt x="1828864" y="491670"/>
                  <a:pt x="1564037" y="339270"/>
                  <a:pt x="1394149" y="239336"/>
                </a:cubicBezTo>
                <a:cubicBezTo>
                  <a:pt x="1224261" y="139402"/>
                  <a:pt x="1094346" y="46962"/>
                  <a:pt x="944444" y="14483"/>
                </a:cubicBezTo>
                <a:cubicBezTo>
                  <a:pt x="794542" y="-17996"/>
                  <a:pt x="624654" y="9487"/>
                  <a:pt x="494739" y="44464"/>
                </a:cubicBezTo>
                <a:cubicBezTo>
                  <a:pt x="364824" y="79441"/>
                  <a:pt x="234910" y="169382"/>
                  <a:pt x="164956" y="224346"/>
                </a:cubicBezTo>
                <a:cubicBezTo>
                  <a:pt x="95002" y="279310"/>
                  <a:pt x="70018" y="336772"/>
                  <a:pt x="75015" y="374247"/>
                </a:cubicBezTo>
                <a:cubicBezTo>
                  <a:pt x="80012" y="411722"/>
                  <a:pt x="179946" y="409224"/>
                  <a:pt x="194936" y="449198"/>
                </a:cubicBezTo>
                <a:cubicBezTo>
                  <a:pt x="209926" y="489172"/>
                  <a:pt x="197435" y="536641"/>
                  <a:pt x="164956" y="584110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9" name="文字方塊 148"/>
          <p:cNvSpPr txBox="1"/>
          <p:nvPr/>
        </p:nvSpPr>
        <p:spPr>
          <a:xfrm>
            <a:off x="1579406" y="8236777"/>
            <a:ext cx="562419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65105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文字方塊 149"/>
          <p:cNvSpPr txBox="1"/>
          <p:nvPr/>
        </p:nvSpPr>
        <p:spPr>
          <a:xfrm>
            <a:off x="2358779" y="8236776"/>
            <a:ext cx="562419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65104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4432490" y="5894737"/>
            <a:ext cx="562419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65101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文字方塊 151"/>
          <p:cNvSpPr txBox="1"/>
          <p:nvPr/>
        </p:nvSpPr>
        <p:spPr>
          <a:xfrm>
            <a:off x="4203647" y="6608821"/>
            <a:ext cx="562419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65102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文字方塊 152"/>
          <p:cNvSpPr txBox="1"/>
          <p:nvPr/>
        </p:nvSpPr>
        <p:spPr>
          <a:xfrm>
            <a:off x="4235368" y="7924881"/>
            <a:ext cx="633792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滑鼠廳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8" name="文字方塊 207"/>
          <p:cNvSpPr txBox="1"/>
          <p:nvPr/>
        </p:nvSpPr>
        <p:spPr>
          <a:xfrm>
            <a:off x="4275021" y="414206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4201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38" name="群組 1037"/>
          <p:cNvGrpSpPr/>
          <p:nvPr/>
        </p:nvGrpSpPr>
        <p:grpSpPr>
          <a:xfrm>
            <a:off x="1405374" y="218869"/>
            <a:ext cx="4309648" cy="5282432"/>
            <a:chOff x="1707172" y="457366"/>
            <a:chExt cx="3871707" cy="4745644"/>
          </a:xfrm>
        </p:grpSpPr>
        <p:grpSp>
          <p:nvGrpSpPr>
            <p:cNvPr id="1033" name="群組 1032"/>
            <p:cNvGrpSpPr/>
            <p:nvPr/>
          </p:nvGrpSpPr>
          <p:grpSpPr>
            <a:xfrm>
              <a:off x="1726075" y="1113890"/>
              <a:ext cx="917028" cy="2736000"/>
              <a:chOff x="1726075" y="1113890"/>
              <a:chExt cx="917028" cy="2736000"/>
            </a:xfrm>
          </p:grpSpPr>
          <p:cxnSp>
            <p:nvCxnSpPr>
              <p:cNvPr id="167" name="直線接點 166"/>
              <p:cNvCxnSpPr/>
              <p:nvPr/>
            </p:nvCxnSpPr>
            <p:spPr>
              <a:xfrm>
                <a:off x="2626507" y="1113890"/>
                <a:ext cx="0" cy="273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接點 167"/>
              <p:cNvCxnSpPr/>
              <p:nvPr/>
            </p:nvCxnSpPr>
            <p:spPr>
              <a:xfrm>
                <a:off x="1745778" y="1113890"/>
                <a:ext cx="0" cy="273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接點 168"/>
              <p:cNvCxnSpPr/>
              <p:nvPr/>
            </p:nvCxnSpPr>
            <p:spPr>
              <a:xfrm>
                <a:off x="1726075" y="112888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直線接點 171"/>
              <p:cNvCxnSpPr/>
              <p:nvPr/>
            </p:nvCxnSpPr>
            <p:spPr>
              <a:xfrm>
                <a:off x="1730788" y="136162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接點 172"/>
              <p:cNvCxnSpPr/>
              <p:nvPr/>
            </p:nvCxnSpPr>
            <p:spPr>
              <a:xfrm>
                <a:off x="1743103" y="1835696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接點 173"/>
              <p:cNvCxnSpPr/>
              <p:nvPr/>
            </p:nvCxnSpPr>
            <p:spPr>
              <a:xfrm>
                <a:off x="1726507" y="206671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線接點 174"/>
              <p:cNvCxnSpPr/>
              <p:nvPr/>
            </p:nvCxnSpPr>
            <p:spPr>
              <a:xfrm>
                <a:off x="1736912" y="2888778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直線接點 175"/>
              <p:cNvCxnSpPr/>
              <p:nvPr/>
            </p:nvCxnSpPr>
            <p:spPr>
              <a:xfrm>
                <a:off x="1728113" y="383490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接點 176"/>
              <p:cNvCxnSpPr/>
              <p:nvPr/>
            </p:nvCxnSpPr>
            <p:spPr>
              <a:xfrm>
                <a:off x="1728113" y="3563888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接點 177"/>
              <p:cNvCxnSpPr/>
              <p:nvPr/>
            </p:nvCxnSpPr>
            <p:spPr>
              <a:xfrm>
                <a:off x="1728113" y="3203848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1" name="群組 1030"/>
            <p:cNvGrpSpPr/>
            <p:nvPr/>
          </p:nvGrpSpPr>
          <p:grpSpPr>
            <a:xfrm>
              <a:off x="4664024" y="1113890"/>
              <a:ext cx="914855" cy="2736000"/>
              <a:chOff x="4664024" y="1113890"/>
              <a:chExt cx="914855" cy="2736000"/>
            </a:xfrm>
          </p:grpSpPr>
          <p:cxnSp>
            <p:nvCxnSpPr>
              <p:cNvPr id="1024" name="直線接點 1023"/>
              <p:cNvCxnSpPr/>
              <p:nvPr/>
            </p:nvCxnSpPr>
            <p:spPr>
              <a:xfrm>
                <a:off x="5560176" y="1113890"/>
                <a:ext cx="0" cy="273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接點 165"/>
              <p:cNvCxnSpPr/>
              <p:nvPr/>
            </p:nvCxnSpPr>
            <p:spPr>
              <a:xfrm>
                <a:off x="4679447" y="1113890"/>
                <a:ext cx="0" cy="273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接點 178"/>
              <p:cNvCxnSpPr/>
              <p:nvPr/>
            </p:nvCxnSpPr>
            <p:spPr>
              <a:xfrm>
                <a:off x="4664024" y="1121006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接點 179"/>
              <p:cNvCxnSpPr/>
              <p:nvPr/>
            </p:nvCxnSpPr>
            <p:spPr>
              <a:xfrm>
                <a:off x="4674688" y="3842016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接點 180"/>
              <p:cNvCxnSpPr/>
              <p:nvPr/>
            </p:nvCxnSpPr>
            <p:spPr>
              <a:xfrm>
                <a:off x="4674688" y="136162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接點 181"/>
              <p:cNvCxnSpPr/>
              <p:nvPr/>
            </p:nvCxnSpPr>
            <p:spPr>
              <a:xfrm>
                <a:off x="4672656" y="164671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接點 182"/>
              <p:cNvCxnSpPr/>
              <p:nvPr/>
            </p:nvCxnSpPr>
            <p:spPr>
              <a:xfrm>
                <a:off x="4671511" y="1895656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接點 183"/>
              <p:cNvCxnSpPr/>
              <p:nvPr/>
            </p:nvCxnSpPr>
            <p:spPr>
              <a:xfrm>
                <a:off x="4671840" y="2141674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直線接點 184"/>
              <p:cNvCxnSpPr/>
              <p:nvPr/>
            </p:nvCxnSpPr>
            <p:spPr>
              <a:xfrm>
                <a:off x="4671840" y="2421944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直線接點 185"/>
              <p:cNvCxnSpPr/>
              <p:nvPr/>
            </p:nvCxnSpPr>
            <p:spPr>
              <a:xfrm>
                <a:off x="4673386" y="268186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接點 186"/>
              <p:cNvCxnSpPr/>
              <p:nvPr/>
            </p:nvCxnSpPr>
            <p:spPr>
              <a:xfrm>
                <a:off x="4678879" y="3029852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接點 187"/>
              <p:cNvCxnSpPr/>
              <p:nvPr/>
            </p:nvCxnSpPr>
            <p:spPr>
              <a:xfrm>
                <a:off x="4673386" y="3574914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2" name="群組 1031"/>
            <p:cNvGrpSpPr/>
            <p:nvPr/>
          </p:nvGrpSpPr>
          <p:grpSpPr>
            <a:xfrm>
              <a:off x="2952000" y="3188858"/>
              <a:ext cx="1440142" cy="402364"/>
              <a:chOff x="2952000" y="3188858"/>
              <a:chExt cx="1440142" cy="402364"/>
            </a:xfrm>
          </p:grpSpPr>
          <p:cxnSp>
            <p:nvCxnSpPr>
              <p:cNvPr id="189" name="直線接點 188"/>
              <p:cNvCxnSpPr/>
              <p:nvPr/>
            </p:nvCxnSpPr>
            <p:spPr>
              <a:xfrm>
                <a:off x="2952000" y="3574914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接點 189"/>
              <p:cNvCxnSpPr/>
              <p:nvPr/>
            </p:nvCxnSpPr>
            <p:spPr>
              <a:xfrm>
                <a:off x="2952142" y="3203848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接點 192"/>
              <p:cNvCxnSpPr/>
              <p:nvPr/>
            </p:nvCxnSpPr>
            <p:spPr>
              <a:xfrm>
                <a:off x="2970551" y="319909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接點 193"/>
              <p:cNvCxnSpPr/>
              <p:nvPr/>
            </p:nvCxnSpPr>
            <p:spPr>
              <a:xfrm>
                <a:off x="4392000" y="3193904"/>
                <a:ext cx="0" cy="39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接點 194"/>
              <p:cNvCxnSpPr/>
              <p:nvPr/>
            </p:nvCxnSpPr>
            <p:spPr>
              <a:xfrm>
                <a:off x="3443480" y="3195222"/>
                <a:ext cx="0" cy="39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接點 195"/>
              <p:cNvCxnSpPr/>
              <p:nvPr/>
            </p:nvCxnSpPr>
            <p:spPr>
              <a:xfrm>
                <a:off x="3908324" y="3188858"/>
                <a:ext cx="0" cy="39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4" name="群組 1033"/>
            <p:cNvGrpSpPr/>
            <p:nvPr/>
          </p:nvGrpSpPr>
          <p:grpSpPr>
            <a:xfrm>
              <a:off x="1707172" y="489608"/>
              <a:ext cx="1461858" cy="464356"/>
              <a:chOff x="1707172" y="489608"/>
              <a:chExt cx="1461858" cy="464356"/>
            </a:xfrm>
          </p:grpSpPr>
          <p:cxnSp>
            <p:nvCxnSpPr>
              <p:cNvPr id="191" name="直線接點 190"/>
              <p:cNvCxnSpPr/>
              <p:nvPr/>
            </p:nvCxnSpPr>
            <p:spPr>
              <a:xfrm>
                <a:off x="1729030" y="941620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接點 196"/>
              <p:cNvCxnSpPr/>
              <p:nvPr/>
            </p:nvCxnSpPr>
            <p:spPr>
              <a:xfrm>
                <a:off x="1726075" y="491552"/>
                <a:ext cx="0" cy="460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直線接點 197"/>
              <p:cNvCxnSpPr/>
              <p:nvPr/>
            </p:nvCxnSpPr>
            <p:spPr>
              <a:xfrm>
                <a:off x="1707172" y="489608"/>
                <a:ext cx="738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線接點 198"/>
              <p:cNvCxnSpPr/>
              <p:nvPr/>
            </p:nvCxnSpPr>
            <p:spPr>
              <a:xfrm>
                <a:off x="2435878" y="491552"/>
                <a:ext cx="0" cy="460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接點 199"/>
              <p:cNvCxnSpPr/>
              <p:nvPr/>
            </p:nvCxnSpPr>
            <p:spPr>
              <a:xfrm>
                <a:off x="3149020" y="557964"/>
                <a:ext cx="0" cy="39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接點 204"/>
              <p:cNvCxnSpPr/>
              <p:nvPr/>
            </p:nvCxnSpPr>
            <p:spPr>
              <a:xfrm>
                <a:off x="2442162" y="572178"/>
                <a:ext cx="7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5" name="群組 1034"/>
            <p:cNvGrpSpPr/>
            <p:nvPr/>
          </p:nvGrpSpPr>
          <p:grpSpPr>
            <a:xfrm>
              <a:off x="4135052" y="457366"/>
              <a:ext cx="1441018" cy="486812"/>
              <a:chOff x="4135052" y="457366"/>
              <a:chExt cx="1441018" cy="486812"/>
            </a:xfrm>
          </p:grpSpPr>
          <p:cxnSp>
            <p:nvCxnSpPr>
              <p:cNvPr id="192" name="直線接點 191"/>
              <p:cNvCxnSpPr/>
              <p:nvPr/>
            </p:nvCxnSpPr>
            <p:spPr>
              <a:xfrm>
                <a:off x="4136070" y="941620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直線接點 200"/>
              <p:cNvCxnSpPr/>
              <p:nvPr/>
            </p:nvCxnSpPr>
            <p:spPr>
              <a:xfrm>
                <a:off x="4144696" y="548178"/>
                <a:ext cx="0" cy="396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接點 201"/>
              <p:cNvCxnSpPr/>
              <p:nvPr/>
            </p:nvCxnSpPr>
            <p:spPr>
              <a:xfrm>
                <a:off x="4855821" y="457366"/>
                <a:ext cx="0" cy="468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線接點 202"/>
              <p:cNvCxnSpPr/>
              <p:nvPr/>
            </p:nvCxnSpPr>
            <p:spPr>
              <a:xfrm>
                <a:off x="5559260" y="457366"/>
                <a:ext cx="0" cy="468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線接點 203"/>
              <p:cNvCxnSpPr/>
              <p:nvPr/>
            </p:nvCxnSpPr>
            <p:spPr>
              <a:xfrm>
                <a:off x="4851511" y="472356"/>
                <a:ext cx="7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接點 205"/>
              <p:cNvCxnSpPr/>
              <p:nvPr/>
            </p:nvCxnSpPr>
            <p:spPr>
              <a:xfrm>
                <a:off x="4135052" y="558530"/>
                <a:ext cx="7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0" name="圓角矩形 1029"/>
            <p:cNvSpPr/>
            <p:nvPr/>
          </p:nvSpPr>
          <p:spPr>
            <a:xfrm>
              <a:off x="3374244" y="1543125"/>
              <a:ext cx="659580" cy="1197098"/>
            </a:xfrm>
            <a:prstGeom prst="roundRect">
              <a:avLst>
                <a:gd name="adj" fmla="val 25598"/>
              </a:avLst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037" name="群組 1036"/>
            <p:cNvGrpSpPr/>
            <p:nvPr/>
          </p:nvGrpSpPr>
          <p:grpSpPr>
            <a:xfrm>
              <a:off x="1717561" y="4231010"/>
              <a:ext cx="917028" cy="972000"/>
              <a:chOff x="1717561" y="4231010"/>
              <a:chExt cx="917028" cy="972000"/>
            </a:xfrm>
          </p:grpSpPr>
          <p:cxnSp>
            <p:nvCxnSpPr>
              <p:cNvPr id="216" name="直線接點 215"/>
              <p:cNvCxnSpPr/>
              <p:nvPr/>
            </p:nvCxnSpPr>
            <p:spPr>
              <a:xfrm>
                <a:off x="2617993" y="4231010"/>
                <a:ext cx="0" cy="972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線接點 216"/>
              <p:cNvCxnSpPr/>
              <p:nvPr/>
            </p:nvCxnSpPr>
            <p:spPr>
              <a:xfrm>
                <a:off x="1737264" y="4231010"/>
                <a:ext cx="0" cy="972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接點 217"/>
              <p:cNvCxnSpPr/>
              <p:nvPr/>
            </p:nvCxnSpPr>
            <p:spPr>
              <a:xfrm>
                <a:off x="1717561" y="4246000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接點 218"/>
              <p:cNvCxnSpPr/>
              <p:nvPr/>
            </p:nvCxnSpPr>
            <p:spPr>
              <a:xfrm>
                <a:off x="1722274" y="4562475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接點 219"/>
              <p:cNvCxnSpPr/>
              <p:nvPr/>
            </p:nvCxnSpPr>
            <p:spPr>
              <a:xfrm>
                <a:off x="1734589" y="4869557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接點 220"/>
              <p:cNvCxnSpPr/>
              <p:nvPr/>
            </p:nvCxnSpPr>
            <p:spPr>
              <a:xfrm>
                <a:off x="1717993" y="5193355"/>
                <a:ext cx="9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8" name="文字方塊 227"/>
          <p:cNvSpPr txBox="1"/>
          <p:nvPr/>
        </p:nvSpPr>
        <p:spPr>
          <a:xfrm>
            <a:off x="2390544" y="403313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4202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文字方塊 228"/>
          <p:cNvSpPr txBox="1"/>
          <p:nvPr/>
        </p:nvSpPr>
        <p:spPr>
          <a:xfrm>
            <a:off x="5085331" y="367872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4203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文字方塊 229"/>
          <p:cNvSpPr txBox="1"/>
          <p:nvPr/>
        </p:nvSpPr>
        <p:spPr>
          <a:xfrm>
            <a:off x="1615092" y="367872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4204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" name="文字方塊 230"/>
          <p:cNvSpPr txBox="1"/>
          <p:nvPr/>
        </p:nvSpPr>
        <p:spPr>
          <a:xfrm>
            <a:off x="4933968" y="951575"/>
            <a:ext cx="594537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4205A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文字方塊 231"/>
          <p:cNvSpPr txBox="1"/>
          <p:nvPr/>
        </p:nvSpPr>
        <p:spPr>
          <a:xfrm>
            <a:off x="4933968" y="1235984"/>
            <a:ext cx="594537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4205B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3" name="直線接點 232"/>
          <p:cNvCxnSpPr/>
          <p:nvPr/>
        </p:nvCxnSpPr>
        <p:spPr>
          <a:xfrm>
            <a:off x="1938078" y="1207425"/>
            <a:ext cx="0" cy="561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文字方塊 233"/>
          <p:cNvSpPr txBox="1"/>
          <p:nvPr/>
        </p:nvSpPr>
        <p:spPr>
          <a:xfrm>
            <a:off x="1636609" y="951575"/>
            <a:ext cx="594537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4206A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文字方塊 234"/>
          <p:cNvSpPr txBox="1"/>
          <p:nvPr/>
        </p:nvSpPr>
        <p:spPr>
          <a:xfrm>
            <a:off x="1861919" y="1350892"/>
            <a:ext cx="594537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4206B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文字方塊 235"/>
          <p:cNvSpPr txBox="1"/>
          <p:nvPr/>
        </p:nvSpPr>
        <p:spPr>
          <a:xfrm>
            <a:off x="1340768" y="1350627"/>
            <a:ext cx="594537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4206C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" name="文字方塊 236"/>
          <p:cNvSpPr txBox="1"/>
          <p:nvPr/>
        </p:nvSpPr>
        <p:spPr>
          <a:xfrm>
            <a:off x="4985714" y="1548583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4207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8" name="文字方塊 237"/>
          <p:cNvSpPr txBox="1"/>
          <p:nvPr/>
        </p:nvSpPr>
        <p:spPr>
          <a:xfrm>
            <a:off x="4995050" y="1825665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4209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9" name="文字方塊 238"/>
          <p:cNvSpPr txBox="1"/>
          <p:nvPr/>
        </p:nvSpPr>
        <p:spPr>
          <a:xfrm>
            <a:off x="4985714" y="2099736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4211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文字方塊 239"/>
          <p:cNvSpPr txBox="1"/>
          <p:nvPr/>
        </p:nvSpPr>
        <p:spPr>
          <a:xfrm>
            <a:off x="4995050" y="2405664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4213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文字方塊 240"/>
          <p:cNvSpPr txBox="1"/>
          <p:nvPr/>
        </p:nvSpPr>
        <p:spPr>
          <a:xfrm>
            <a:off x="4995050" y="2759944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4215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2" name="文字方塊 241"/>
          <p:cNvSpPr txBox="1"/>
          <p:nvPr/>
        </p:nvSpPr>
        <p:spPr>
          <a:xfrm>
            <a:off x="4985714" y="3259325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4217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3" name="文字方塊 242"/>
          <p:cNvSpPr txBox="1"/>
          <p:nvPr/>
        </p:nvSpPr>
        <p:spPr>
          <a:xfrm>
            <a:off x="4964718" y="3721055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4219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4" name="文字方塊 243"/>
          <p:cNvSpPr txBox="1"/>
          <p:nvPr/>
        </p:nvSpPr>
        <p:spPr>
          <a:xfrm>
            <a:off x="1677562" y="1760840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4208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" name="文字方塊 244"/>
          <p:cNvSpPr txBox="1"/>
          <p:nvPr/>
        </p:nvSpPr>
        <p:spPr>
          <a:xfrm>
            <a:off x="1672316" y="2297489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4210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" name="文字方塊 245"/>
          <p:cNvSpPr txBox="1"/>
          <p:nvPr/>
        </p:nvSpPr>
        <p:spPr>
          <a:xfrm>
            <a:off x="1682274" y="2945297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4212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7" name="文字方塊 246"/>
          <p:cNvSpPr txBox="1"/>
          <p:nvPr/>
        </p:nvSpPr>
        <p:spPr>
          <a:xfrm>
            <a:off x="1693856" y="3348301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4214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8" name="文字方塊 247"/>
          <p:cNvSpPr txBox="1"/>
          <p:nvPr/>
        </p:nvSpPr>
        <p:spPr>
          <a:xfrm>
            <a:off x="1687570" y="3689048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4216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9" name="文字方塊 248"/>
          <p:cNvSpPr txBox="1"/>
          <p:nvPr/>
        </p:nvSpPr>
        <p:spPr>
          <a:xfrm>
            <a:off x="2829219" y="3348300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4218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0" name="文字方塊 249"/>
          <p:cNvSpPr txBox="1"/>
          <p:nvPr/>
        </p:nvSpPr>
        <p:spPr>
          <a:xfrm>
            <a:off x="3364460" y="3349768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4220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1" name="文字方塊 250"/>
          <p:cNvSpPr txBox="1"/>
          <p:nvPr/>
        </p:nvSpPr>
        <p:spPr>
          <a:xfrm>
            <a:off x="3876807" y="3334043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4221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2" name="文字方塊 251"/>
          <p:cNvSpPr txBox="1"/>
          <p:nvPr/>
        </p:nvSpPr>
        <p:spPr>
          <a:xfrm>
            <a:off x="1702013" y="4478304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4226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3" name="文字方塊 252"/>
          <p:cNvSpPr txBox="1"/>
          <p:nvPr/>
        </p:nvSpPr>
        <p:spPr>
          <a:xfrm>
            <a:off x="1702013" y="4820564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4228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4" name="文字方塊 253"/>
          <p:cNvSpPr txBox="1"/>
          <p:nvPr/>
        </p:nvSpPr>
        <p:spPr>
          <a:xfrm>
            <a:off x="1708775" y="5159950"/>
            <a:ext cx="491045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altLang="zh-TW" sz="1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4230</a:t>
            </a:r>
            <a:endParaRPr lang="zh-TW" altLang="en-US" sz="1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5" name="文字方塊 254"/>
          <p:cNvSpPr txBox="1"/>
          <p:nvPr/>
        </p:nvSpPr>
        <p:spPr>
          <a:xfrm>
            <a:off x="3241810" y="1841051"/>
            <a:ext cx="776538" cy="445367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前棟一樓</a:t>
            </a:r>
            <a:endParaRPr lang="en-US" altLang="zh-TW" sz="1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中庭花園</a:t>
            </a:r>
          </a:p>
        </p:txBody>
      </p:sp>
      <p:sp>
        <p:nvSpPr>
          <p:cNvPr id="256" name="文字方塊 255"/>
          <p:cNvSpPr txBox="1"/>
          <p:nvPr/>
        </p:nvSpPr>
        <p:spPr>
          <a:xfrm>
            <a:off x="3391882" y="358199"/>
            <a:ext cx="348300" cy="787956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前</a:t>
            </a:r>
            <a:endParaRPr lang="en-US" altLang="zh-TW" sz="10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段</a:t>
            </a:r>
            <a:endParaRPr lang="en-US" altLang="zh-TW" sz="10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正</a:t>
            </a:r>
            <a:endParaRPr lang="en-US" altLang="zh-TW" sz="10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門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57" name="向右箭號 256"/>
          <p:cNvSpPr>
            <a:spLocks noChangeAspect="1"/>
          </p:cNvSpPr>
          <p:nvPr/>
        </p:nvSpPr>
        <p:spPr>
          <a:xfrm>
            <a:off x="4365845" y="799912"/>
            <a:ext cx="329138" cy="1602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8" name="向右箭號 257"/>
          <p:cNvSpPr>
            <a:spLocks noChangeAspect="1"/>
          </p:cNvSpPr>
          <p:nvPr/>
        </p:nvSpPr>
        <p:spPr>
          <a:xfrm>
            <a:off x="5362017" y="4136505"/>
            <a:ext cx="329138" cy="1602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9" name="向右箭號 258"/>
          <p:cNvSpPr>
            <a:spLocks noChangeAspect="1"/>
          </p:cNvSpPr>
          <p:nvPr/>
        </p:nvSpPr>
        <p:spPr>
          <a:xfrm>
            <a:off x="2446216" y="799912"/>
            <a:ext cx="329138" cy="160288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0" name="向右箭號 259"/>
          <p:cNvSpPr>
            <a:spLocks noChangeAspect="1"/>
          </p:cNvSpPr>
          <p:nvPr/>
        </p:nvSpPr>
        <p:spPr>
          <a:xfrm>
            <a:off x="1449758" y="4136505"/>
            <a:ext cx="329138" cy="160288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1" name="向右箭號 260"/>
          <p:cNvSpPr>
            <a:spLocks/>
          </p:cNvSpPr>
          <p:nvPr/>
        </p:nvSpPr>
        <p:spPr>
          <a:xfrm>
            <a:off x="3514077" y="262005"/>
            <a:ext cx="160288" cy="160288"/>
          </a:xfrm>
          <a:prstGeom prst="rightArrow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2" name="向右箭號 261"/>
          <p:cNvSpPr>
            <a:spLocks/>
          </p:cNvSpPr>
          <p:nvPr/>
        </p:nvSpPr>
        <p:spPr>
          <a:xfrm>
            <a:off x="3321981" y="8709889"/>
            <a:ext cx="160288" cy="160288"/>
          </a:xfrm>
          <a:prstGeom prst="rightArrow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3" name="文字方塊 262"/>
          <p:cNvSpPr txBox="1"/>
          <p:nvPr/>
        </p:nvSpPr>
        <p:spPr>
          <a:xfrm>
            <a:off x="2348880" y="896757"/>
            <a:ext cx="919283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前段右側門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4" name="文字方塊 263"/>
          <p:cNvSpPr txBox="1"/>
          <p:nvPr/>
        </p:nvSpPr>
        <p:spPr>
          <a:xfrm>
            <a:off x="3781677" y="896757"/>
            <a:ext cx="919283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前段左側門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5" name="文字方塊 264"/>
          <p:cNvSpPr txBox="1"/>
          <p:nvPr/>
        </p:nvSpPr>
        <p:spPr>
          <a:xfrm>
            <a:off x="1628800" y="4079613"/>
            <a:ext cx="919283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中段右側門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6" name="文字方塊 265"/>
          <p:cNvSpPr txBox="1"/>
          <p:nvPr/>
        </p:nvSpPr>
        <p:spPr>
          <a:xfrm>
            <a:off x="4513657" y="4065201"/>
            <a:ext cx="919283" cy="274071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中段左側門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67" name="文字方塊 266"/>
          <p:cNvSpPr txBox="1"/>
          <p:nvPr/>
        </p:nvSpPr>
        <p:spPr>
          <a:xfrm>
            <a:off x="3212976" y="7954202"/>
            <a:ext cx="348300" cy="787956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往</a:t>
            </a:r>
            <a:endParaRPr lang="en-US" altLang="zh-TW" sz="10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長</a:t>
            </a:r>
            <a:endParaRPr lang="en-US" altLang="zh-TW" sz="10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榮</a:t>
            </a:r>
            <a:endParaRPr lang="en-US" altLang="zh-TW" sz="1000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0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路</a:t>
            </a:r>
            <a:endParaRPr lang="zh-TW" altLang="en-US" sz="1000" dirty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161" name="群組 160"/>
          <p:cNvGrpSpPr/>
          <p:nvPr/>
        </p:nvGrpSpPr>
        <p:grpSpPr>
          <a:xfrm>
            <a:off x="1445369" y="6090966"/>
            <a:ext cx="1291977" cy="369332"/>
            <a:chOff x="1488958" y="976128"/>
            <a:chExt cx="1291977" cy="369332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162" name="五角星形 161"/>
            <p:cNvSpPr/>
            <p:nvPr/>
          </p:nvSpPr>
          <p:spPr>
            <a:xfrm>
              <a:off x="1488958" y="100723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3" name="文字方塊 162"/>
            <p:cNvSpPr txBox="1"/>
            <p:nvPr/>
          </p:nvSpPr>
          <p:spPr>
            <a:xfrm>
              <a:off x="1672939" y="976128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現在位置</a:t>
              </a:r>
              <a:endPara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164" name="五角星形 163"/>
          <p:cNvSpPr/>
          <p:nvPr/>
        </p:nvSpPr>
        <p:spPr>
          <a:xfrm>
            <a:off x="3704757" y="439472"/>
            <a:ext cx="252000" cy="25200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215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0" t="13039" r="68450" b="14527"/>
          <a:stretch/>
        </p:blipFill>
        <p:spPr bwMode="auto">
          <a:xfrm>
            <a:off x="-4275856" y="797573"/>
            <a:ext cx="3203036" cy="748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6" name="群組 2055"/>
          <p:cNvGrpSpPr/>
          <p:nvPr/>
        </p:nvGrpSpPr>
        <p:grpSpPr>
          <a:xfrm>
            <a:off x="620688" y="1546503"/>
            <a:ext cx="5918502" cy="6394795"/>
            <a:chOff x="620688" y="1546503"/>
            <a:chExt cx="5918502" cy="6394795"/>
          </a:xfrm>
        </p:grpSpPr>
        <p:sp>
          <p:nvSpPr>
            <p:cNvPr id="6" name="橢圓 5"/>
            <p:cNvSpPr/>
            <p:nvPr/>
          </p:nvSpPr>
          <p:spPr>
            <a:xfrm>
              <a:off x="4014428" y="6931344"/>
              <a:ext cx="1046480" cy="100579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橢圓 6"/>
            <p:cNvSpPr/>
            <p:nvPr/>
          </p:nvSpPr>
          <p:spPr>
            <a:xfrm>
              <a:off x="4318608" y="1546503"/>
              <a:ext cx="1046480" cy="100579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橢圓 7"/>
            <p:cNvSpPr/>
            <p:nvPr/>
          </p:nvSpPr>
          <p:spPr>
            <a:xfrm>
              <a:off x="5492710" y="1546503"/>
              <a:ext cx="1046480" cy="100579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055" name="群組 2054"/>
            <p:cNvGrpSpPr/>
            <p:nvPr/>
          </p:nvGrpSpPr>
          <p:grpSpPr>
            <a:xfrm>
              <a:off x="3709646" y="1581887"/>
              <a:ext cx="2603116" cy="6314616"/>
              <a:chOff x="3709646" y="1581887"/>
              <a:chExt cx="2603116" cy="6314616"/>
            </a:xfrm>
          </p:grpSpPr>
          <p:grpSp>
            <p:nvGrpSpPr>
              <p:cNvPr id="80" name="群組 79"/>
              <p:cNvGrpSpPr/>
              <p:nvPr/>
            </p:nvGrpSpPr>
            <p:grpSpPr>
              <a:xfrm>
                <a:off x="3709646" y="6769123"/>
                <a:ext cx="1519223" cy="1127380"/>
                <a:chOff x="4084320" y="5476240"/>
                <a:chExt cx="1519223" cy="1127380"/>
              </a:xfrm>
            </p:grpSpPr>
            <p:sp>
              <p:nvSpPr>
                <p:cNvPr id="85" name="矩形 84"/>
                <p:cNvSpPr/>
                <p:nvPr/>
              </p:nvSpPr>
              <p:spPr>
                <a:xfrm>
                  <a:off x="4084320" y="5476240"/>
                  <a:ext cx="846082" cy="11273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6" name="矩形 85"/>
                <p:cNvSpPr/>
                <p:nvPr/>
              </p:nvSpPr>
              <p:spPr>
                <a:xfrm rot="200106">
                  <a:off x="4757461" y="5504222"/>
                  <a:ext cx="846082" cy="63252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81" name="群組 80"/>
              <p:cNvGrpSpPr/>
              <p:nvPr/>
            </p:nvGrpSpPr>
            <p:grpSpPr>
              <a:xfrm>
                <a:off x="4226286" y="1581887"/>
                <a:ext cx="2086476" cy="1691070"/>
                <a:chOff x="4600960" y="289004"/>
                <a:chExt cx="2086476" cy="1691070"/>
              </a:xfrm>
            </p:grpSpPr>
            <p:sp>
              <p:nvSpPr>
                <p:cNvPr id="82" name="矩形 81"/>
                <p:cNvSpPr/>
                <p:nvPr/>
              </p:nvSpPr>
              <p:spPr>
                <a:xfrm>
                  <a:off x="5127472" y="289004"/>
                  <a:ext cx="1222527" cy="11273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3" name="矩形 82"/>
                <p:cNvSpPr/>
                <p:nvPr/>
              </p:nvSpPr>
              <p:spPr>
                <a:xfrm rot="900000">
                  <a:off x="4600960" y="668509"/>
                  <a:ext cx="1222527" cy="11273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4" name="矩形 83"/>
                <p:cNvSpPr/>
                <p:nvPr/>
              </p:nvSpPr>
              <p:spPr>
                <a:xfrm rot="900000">
                  <a:off x="5464909" y="852694"/>
                  <a:ext cx="1222527" cy="11273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cxnSp>
          <p:nvCxnSpPr>
            <p:cNvPr id="10" name="直線接點 9"/>
            <p:cNvCxnSpPr/>
            <p:nvPr/>
          </p:nvCxnSpPr>
          <p:spPr>
            <a:xfrm>
              <a:off x="641008" y="5854343"/>
              <a:ext cx="2592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4786288" y="1556663"/>
              <a:ext cx="1332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V="1">
              <a:off x="620688" y="7926983"/>
              <a:ext cx="3914720" cy="50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H="1">
              <a:off x="626018" y="5841106"/>
              <a:ext cx="1682" cy="2072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H="1">
              <a:off x="3243168" y="1861843"/>
              <a:ext cx="1116718" cy="4002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H="1">
              <a:off x="5459847" y="2059563"/>
              <a:ext cx="1074905" cy="395259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1746010" y="6291454"/>
              <a:ext cx="1682" cy="16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2811988" y="6312943"/>
              <a:ext cx="1682" cy="16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50668" y="6316263"/>
              <a:ext cx="219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3857570" y="7149298"/>
              <a:ext cx="1682" cy="79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3914510" y="5061802"/>
              <a:ext cx="1696896" cy="4759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181192" y="4066053"/>
              <a:ext cx="1696896" cy="4759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4462029" y="3050012"/>
              <a:ext cx="1696896" cy="4759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3914510" y="3044174"/>
              <a:ext cx="564680" cy="20326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980012" y="2947900"/>
              <a:ext cx="77776" cy="2697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5319364" y="3040068"/>
              <a:ext cx="77776" cy="2697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5040432" y="2956116"/>
              <a:ext cx="543561" cy="1533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>
              <a:off x="5492084" y="3090868"/>
              <a:ext cx="77776" cy="2697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>
              <a:off x="5541132" y="2104557"/>
              <a:ext cx="972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5365088" y="2115309"/>
              <a:ext cx="189518" cy="7190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 flipH="1">
              <a:off x="5090448" y="2044214"/>
              <a:ext cx="189518" cy="7190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5081151" y="2734325"/>
              <a:ext cx="283937" cy="884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5172850" y="2400130"/>
              <a:ext cx="290469" cy="736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5264813" y="2031887"/>
              <a:ext cx="283937" cy="789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H="1">
              <a:off x="5692257" y="2092393"/>
              <a:ext cx="189518" cy="7190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5386693" y="2704949"/>
              <a:ext cx="313802" cy="95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5752343" y="2552120"/>
              <a:ext cx="613489" cy="1528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H="1">
              <a:off x="5910266" y="2601638"/>
              <a:ext cx="77776" cy="2697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V="1">
              <a:off x="5538985" y="2878626"/>
              <a:ext cx="400314" cy="2434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5893677" y="2887239"/>
              <a:ext cx="379931" cy="927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文字方塊 67"/>
            <p:cNvSpPr txBox="1"/>
            <p:nvPr/>
          </p:nvSpPr>
          <p:spPr>
            <a:xfrm>
              <a:off x="5133135" y="2138206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1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電梯</a:t>
              </a:r>
              <a:endParaRPr lang="zh-TW" altLang="en-US" sz="16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69" name="文字方塊 68"/>
            <p:cNvSpPr txBox="1"/>
            <p:nvPr/>
          </p:nvSpPr>
          <p:spPr>
            <a:xfrm>
              <a:off x="5041607" y="2463205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1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電梯</a:t>
              </a:r>
              <a:endParaRPr lang="zh-TW" altLang="en-US" sz="16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0" name="文字方塊 69"/>
            <p:cNvSpPr txBox="1"/>
            <p:nvPr/>
          </p:nvSpPr>
          <p:spPr>
            <a:xfrm>
              <a:off x="5572812" y="1711259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樓梯</a:t>
              </a:r>
              <a:endParaRPr lang="zh-TW" altLang="en-US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1" name="文字方塊 70"/>
            <p:cNvSpPr txBox="1"/>
            <p:nvPr/>
          </p:nvSpPr>
          <p:spPr>
            <a:xfrm>
              <a:off x="5868797" y="2219789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男廁</a:t>
              </a:r>
              <a:endParaRPr lang="zh-TW" altLang="en-US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2" name="文字方塊 71"/>
            <p:cNvSpPr txBox="1"/>
            <p:nvPr/>
          </p:nvSpPr>
          <p:spPr>
            <a:xfrm>
              <a:off x="5635855" y="306476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女廁</a:t>
              </a:r>
              <a:endParaRPr lang="zh-TW" altLang="en-US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3" name="文字方塊 72"/>
            <p:cNvSpPr txBox="1"/>
            <p:nvPr/>
          </p:nvSpPr>
          <p:spPr>
            <a:xfrm>
              <a:off x="4917578" y="3007956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茶水</a:t>
              </a:r>
              <a:r>
                <a:rPr lang="zh-TW" altLang="en-US" sz="9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間</a:t>
              </a:r>
              <a:endParaRPr lang="zh-TW" altLang="en-US" sz="11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4" name="文字方塊 73"/>
            <p:cNvSpPr txBox="1"/>
            <p:nvPr/>
          </p:nvSpPr>
          <p:spPr>
            <a:xfrm>
              <a:off x="5940655" y="261978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殘障</a:t>
              </a:r>
              <a:endParaRPr lang="en-US" altLang="zh-TW" sz="9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廁所</a:t>
              </a:r>
              <a:endParaRPr lang="zh-TW" altLang="en-US" sz="11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6" name="文字方塊 75"/>
            <p:cNvSpPr txBox="1"/>
            <p:nvPr/>
          </p:nvSpPr>
          <p:spPr>
            <a:xfrm>
              <a:off x="5402458" y="2134792"/>
              <a:ext cx="46679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1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電</a:t>
              </a:r>
              <a:endParaRPr lang="en-US" altLang="zh-TW" sz="11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1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氣</a:t>
              </a:r>
              <a:endParaRPr lang="en-US" altLang="zh-TW" sz="11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1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室</a:t>
              </a:r>
              <a:endParaRPr lang="zh-TW" altLang="en-US" sz="16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77" name="直線接點 76"/>
            <p:cNvCxnSpPr/>
            <p:nvPr/>
          </p:nvCxnSpPr>
          <p:spPr>
            <a:xfrm>
              <a:off x="5275968" y="1546503"/>
              <a:ext cx="0" cy="50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3857570" y="7169143"/>
              <a:ext cx="32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文字方塊 88"/>
            <p:cNvSpPr txBox="1"/>
            <p:nvPr/>
          </p:nvSpPr>
          <p:spPr>
            <a:xfrm>
              <a:off x="4015783" y="7483146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樓梯</a:t>
              </a:r>
              <a:endParaRPr lang="zh-TW" altLang="en-US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51" name="手繪多邊形 2050"/>
            <p:cNvSpPr/>
            <p:nvPr/>
          </p:nvSpPr>
          <p:spPr>
            <a:xfrm>
              <a:off x="3963600" y="5763600"/>
              <a:ext cx="2491576" cy="1718934"/>
            </a:xfrm>
            <a:custGeom>
              <a:avLst/>
              <a:gdLst>
                <a:gd name="connsiteX0" fmla="*/ 164956 w 2214638"/>
                <a:gd name="connsiteY0" fmla="*/ 584110 h 1430521"/>
                <a:gd name="connsiteX1" fmla="*/ 64 w 2214638"/>
                <a:gd name="connsiteY1" fmla="*/ 734011 h 1430521"/>
                <a:gd name="connsiteX2" fmla="*/ 149966 w 2214638"/>
                <a:gd name="connsiteY2" fmla="*/ 1123756 h 1430521"/>
                <a:gd name="connsiteX3" fmla="*/ 494739 w 2214638"/>
                <a:gd name="connsiteY3" fmla="*/ 1348608 h 1430521"/>
                <a:gd name="connsiteX4" fmla="*/ 1019395 w 2214638"/>
                <a:gd name="connsiteY4" fmla="*/ 1423559 h 1430521"/>
                <a:gd name="connsiteX5" fmla="*/ 1589021 w 2214638"/>
                <a:gd name="connsiteY5" fmla="*/ 1408569 h 1430521"/>
                <a:gd name="connsiteX6" fmla="*/ 2113677 w 2214638"/>
                <a:gd name="connsiteY6" fmla="*/ 1258667 h 1430521"/>
                <a:gd name="connsiteX7" fmla="*/ 2203618 w 2214638"/>
                <a:gd name="connsiteY7" fmla="*/ 973854 h 1430521"/>
                <a:gd name="connsiteX8" fmla="*/ 1963775 w 2214638"/>
                <a:gd name="connsiteY8" fmla="*/ 614090 h 1430521"/>
                <a:gd name="connsiteX9" fmla="*/ 1394149 w 2214638"/>
                <a:gd name="connsiteY9" fmla="*/ 239336 h 1430521"/>
                <a:gd name="connsiteX10" fmla="*/ 944444 w 2214638"/>
                <a:gd name="connsiteY10" fmla="*/ 14483 h 1430521"/>
                <a:gd name="connsiteX11" fmla="*/ 494739 w 2214638"/>
                <a:gd name="connsiteY11" fmla="*/ 44464 h 1430521"/>
                <a:gd name="connsiteX12" fmla="*/ 164956 w 2214638"/>
                <a:gd name="connsiteY12" fmla="*/ 224346 h 1430521"/>
                <a:gd name="connsiteX13" fmla="*/ 75015 w 2214638"/>
                <a:gd name="connsiteY13" fmla="*/ 374247 h 1430521"/>
                <a:gd name="connsiteX14" fmla="*/ 194936 w 2214638"/>
                <a:gd name="connsiteY14" fmla="*/ 449198 h 1430521"/>
                <a:gd name="connsiteX15" fmla="*/ 164956 w 2214638"/>
                <a:gd name="connsiteY15" fmla="*/ 584110 h 1430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214638" h="1430521">
                  <a:moveTo>
                    <a:pt x="164956" y="584110"/>
                  </a:moveTo>
                  <a:cubicBezTo>
                    <a:pt x="132477" y="631579"/>
                    <a:pt x="2562" y="644070"/>
                    <a:pt x="64" y="734011"/>
                  </a:cubicBezTo>
                  <a:cubicBezTo>
                    <a:pt x="-2434" y="823952"/>
                    <a:pt x="67520" y="1021323"/>
                    <a:pt x="149966" y="1123756"/>
                  </a:cubicBezTo>
                  <a:cubicBezTo>
                    <a:pt x="232412" y="1226189"/>
                    <a:pt x="349834" y="1298641"/>
                    <a:pt x="494739" y="1348608"/>
                  </a:cubicBezTo>
                  <a:cubicBezTo>
                    <a:pt x="639644" y="1398575"/>
                    <a:pt x="837015" y="1413566"/>
                    <a:pt x="1019395" y="1423559"/>
                  </a:cubicBezTo>
                  <a:cubicBezTo>
                    <a:pt x="1201775" y="1433552"/>
                    <a:pt x="1406641" y="1436051"/>
                    <a:pt x="1589021" y="1408569"/>
                  </a:cubicBezTo>
                  <a:cubicBezTo>
                    <a:pt x="1771401" y="1381087"/>
                    <a:pt x="2011244" y="1331120"/>
                    <a:pt x="2113677" y="1258667"/>
                  </a:cubicBezTo>
                  <a:cubicBezTo>
                    <a:pt x="2216110" y="1186215"/>
                    <a:pt x="2228602" y="1081283"/>
                    <a:pt x="2203618" y="973854"/>
                  </a:cubicBezTo>
                  <a:cubicBezTo>
                    <a:pt x="2178634" y="866425"/>
                    <a:pt x="2098686" y="736510"/>
                    <a:pt x="1963775" y="614090"/>
                  </a:cubicBezTo>
                  <a:cubicBezTo>
                    <a:pt x="1828864" y="491670"/>
                    <a:pt x="1564037" y="339270"/>
                    <a:pt x="1394149" y="239336"/>
                  </a:cubicBezTo>
                  <a:cubicBezTo>
                    <a:pt x="1224261" y="139402"/>
                    <a:pt x="1094346" y="46962"/>
                    <a:pt x="944444" y="14483"/>
                  </a:cubicBezTo>
                  <a:cubicBezTo>
                    <a:pt x="794542" y="-17996"/>
                    <a:pt x="624654" y="9487"/>
                    <a:pt x="494739" y="44464"/>
                  </a:cubicBezTo>
                  <a:cubicBezTo>
                    <a:pt x="364824" y="79441"/>
                    <a:pt x="234910" y="169382"/>
                    <a:pt x="164956" y="224346"/>
                  </a:cubicBezTo>
                  <a:cubicBezTo>
                    <a:pt x="95002" y="279310"/>
                    <a:pt x="70018" y="336772"/>
                    <a:pt x="75015" y="374247"/>
                  </a:cubicBezTo>
                  <a:cubicBezTo>
                    <a:pt x="80012" y="411722"/>
                    <a:pt x="179946" y="409224"/>
                    <a:pt x="194936" y="449198"/>
                  </a:cubicBezTo>
                  <a:cubicBezTo>
                    <a:pt x="209926" y="489172"/>
                    <a:pt x="197435" y="536641"/>
                    <a:pt x="164956" y="58411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文字方塊 96"/>
            <p:cNvSpPr txBox="1"/>
            <p:nvPr/>
          </p:nvSpPr>
          <p:spPr>
            <a:xfrm>
              <a:off x="908720" y="7010798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65105</a:t>
              </a:r>
              <a:endParaRPr lang="zh-TW" alt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文字方塊 97"/>
            <p:cNvSpPr txBox="1"/>
            <p:nvPr/>
          </p:nvSpPr>
          <p:spPr>
            <a:xfrm>
              <a:off x="2002742" y="7010797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65104</a:t>
              </a:r>
              <a:endParaRPr lang="zh-TW" alt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4924694" y="3724673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65101</a:t>
              </a:r>
              <a:endParaRPr lang="zh-TW" alt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文字方塊 99"/>
            <p:cNvSpPr txBox="1"/>
            <p:nvPr/>
          </p:nvSpPr>
          <p:spPr>
            <a:xfrm>
              <a:off x="4603463" y="4727049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65102</a:t>
              </a:r>
              <a:endParaRPr lang="zh-TW" altLang="en-US" sz="1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文字方塊 100"/>
            <p:cNvSpPr txBox="1"/>
            <p:nvPr/>
          </p:nvSpPr>
          <p:spPr>
            <a:xfrm>
              <a:off x="4870901" y="6599257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2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滑鼠廳</a:t>
              </a:r>
              <a:endParaRPr lang="zh-TW" altLang="en-US" sz="12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5339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0" t="13039" r="68450" b="14527"/>
          <a:stretch/>
        </p:blipFill>
        <p:spPr bwMode="auto">
          <a:xfrm>
            <a:off x="1124744" y="755576"/>
            <a:ext cx="3203036" cy="748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6822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6712" y="1187624"/>
            <a:ext cx="4608512" cy="391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4868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191</Words>
  <Application>Microsoft Office PowerPoint</Application>
  <PresentationFormat>如螢幕大小 (4:3)</PresentationFormat>
  <Paragraphs>147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user</cp:lastModifiedBy>
  <cp:revision>19</cp:revision>
  <cp:lastPrinted>2017-06-05T02:25:05Z</cp:lastPrinted>
  <dcterms:created xsi:type="dcterms:W3CDTF">2017-05-24T13:35:39Z</dcterms:created>
  <dcterms:modified xsi:type="dcterms:W3CDTF">2017-12-21T07:17:02Z</dcterms:modified>
</cp:coreProperties>
</file>